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Lst>
  <p:notesMasterIdLst>
    <p:notesMasterId r:id="rId33"/>
  </p:notesMasterIdLst>
  <p:sldIdLst>
    <p:sldId id="381" r:id="rId5"/>
    <p:sldId id="257" r:id="rId6"/>
    <p:sldId id="299" r:id="rId7"/>
    <p:sldId id="301" r:id="rId8"/>
    <p:sldId id="259" r:id="rId9"/>
    <p:sldId id="288" r:id="rId10"/>
    <p:sldId id="260" r:id="rId11"/>
    <p:sldId id="302" r:id="rId12"/>
    <p:sldId id="261" r:id="rId13"/>
    <p:sldId id="262" r:id="rId14"/>
    <p:sldId id="289" r:id="rId15"/>
    <p:sldId id="290" r:id="rId16"/>
    <p:sldId id="291" r:id="rId17"/>
    <p:sldId id="292" r:id="rId18"/>
    <p:sldId id="296" r:id="rId19"/>
    <p:sldId id="293" r:id="rId20"/>
    <p:sldId id="318" r:id="rId21"/>
    <p:sldId id="298" r:id="rId22"/>
    <p:sldId id="319" r:id="rId23"/>
    <p:sldId id="306" r:id="rId24"/>
    <p:sldId id="316" r:id="rId25"/>
    <p:sldId id="313" r:id="rId26"/>
    <p:sldId id="317" r:id="rId27"/>
    <p:sldId id="283" r:id="rId28"/>
    <p:sldId id="310" r:id="rId29"/>
    <p:sldId id="312" r:id="rId30"/>
    <p:sldId id="295" r:id="rId31"/>
    <p:sldId id="309" r:id="rId3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3" autoAdjust="0"/>
    <p:restoredTop sz="86449" autoAdjust="0"/>
  </p:normalViewPr>
  <p:slideViewPr>
    <p:cSldViewPr>
      <p:cViewPr varScale="1">
        <p:scale>
          <a:sx n="74" d="100"/>
          <a:sy n="74" d="100"/>
        </p:scale>
        <p:origin x="139" y="43"/>
      </p:cViewPr>
      <p:guideLst>
        <p:guide orient="horz" pos="2160"/>
        <p:guide pos="3840"/>
      </p:guideLst>
    </p:cSldViewPr>
  </p:slideViewPr>
  <p:outlineViewPr>
    <p:cViewPr>
      <p:scale>
        <a:sx n="33" d="100"/>
        <a:sy n="33" d="100"/>
      </p:scale>
      <p:origin x="0" y="-1810"/>
    </p:cViewPr>
  </p:outlineViewPr>
  <p:notesTextViewPr>
    <p:cViewPr>
      <p:scale>
        <a:sx n="3" d="2"/>
        <a:sy n="3" d="2"/>
      </p:scale>
      <p:origin x="0" y="0"/>
    </p:cViewPr>
  </p:notesTextViewPr>
  <p:sorterViewPr>
    <p:cViewPr varScale="1">
      <p:scale>
        <a:sx n="100" d="100"/>
        <a:sy n="100" d="100"/>
      </p:scale>
      <p:origin x="0" y="-20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Sessions</c:v>
                </c:pt>
              </c:strCache>
            </c:strRef>
          </c:tx>
          <c:dPt>
            <c:idx val="0"/>
            <c:bubble3D val="0"/>
            <c:spPr>
              <a:solidFill>
                <a:srgbClr val="534AAE"/>
              </a:solidFill>
              <a:ln w="19050">
                <a:solidFill>
                  <a:schemeClr val="lt1"/>
                </a:solidFill>
              </a:ln>
              <a:effectLst/>
            </c:spPr>
            <c:extLst>
              <c:ext xmlns:c16="http://schemas.microsoft.com/office/drawing/2014/chart" uri="{C3380CC4-5D6E-409C-BE32-E72D297353CC}">
                <c16:uniqueId val="{00000001-6724-4FE4-BCA3-CF9C0C19F6E4}"/>
              </c:ext>
            </c:extLst>
          </c:dPt>
          <c:dPt>
            <c:idx val="1"/>
            <c:bubble3D val="0"/>
            <c:spPr>
              <a:solidFill>
                <a:srgbClr val="52A5D4"/>
              </a:solidFill>
              <a:ln w="19050">
                <a:solidFill>
                  <a:schemeClr val="lt1"/>
                </a:solidFill>
              </a:ln>
              <a:effectLst/>
            </c:spPr>
            <c:extLst>
              <c:ext xmlns:c16="http://schemas.microsoft.com/office/drawing/2014/chart" uri="{C3380CC4-5D6E-409C-BE32-E72D297353CC}">
                <c16:uniqueId val="{00000003-6724-4FE4-BCA3-CF9C0C19F6E4}"/>
              </c:ext>
            </c:extLst>
          </c:dPt>
          <c:dPt>
            <c:idx val="2"/>
            <c:bubble3D val="0"/>
            <c:spPr>
              <a:solidFill>
                <a:srgbClr val="005024"/>
              </a:solidFill>
              <a:ln w="19050">
                <a:solidFill>
                  <a:schemeClr val="lt1"/>
                </a:solidFill>
              </a:ln>
              <a:effectLst/>
            </c:spPr>
            <c:extLst>
              <c:ext xmlns:c16="http://schemas.microsoft.com/office/drawing/2014/chart" uri="{C3380CC4-5D6E-409C-BE32-E72D297353CC}">
                <c16:uniqueId val="{00000005-6724-4FE4-BCA3-CF9C0C19F6E4}"/>
              </c:ext>
            </c:extLst>
          </c:dPt>
          <c:dPt>
            <c:idx val="3"/>
            <c:bubble3D val="0"/>
            <c:spPr>
              <a:solidFill>
                <a:srgbClr val="650D79"/>
              </a:solidFill>
              <a:ln w="19050">
                <a:solidFill>
                  <a:schemeClr val="lt1"/>
                </a:solidFill>
              </a:ln>
              <a:effectLst/>
            </c:spPr>
            <c:extLst>
              <c:ext xmlns:c16="http://schemas.microsoft.com/office/drawing/2014/chart" uri="{C3380CC4-5D6E-409C-BE32-E72D297353CC}">
                <c16:uniqueId val="{00000007-6724-4FE4-BCA3-CF9C0C19F6E4}"/>
              </c:ext>
            </c:extLst>
          </c:dPt>
          <c:dPt>
            <c:idx val="4"/>
            <c:bubble3D val="0"/>
            <c:spPr>
              <a:solidFill>
                <a:srgbClr val="ECB947"/>
              </a:solidFill>
              <a:ln w="19050">
                <a:solidFill>
                  <a:schemeClr val="lt1"/>
                </a:solidFill>
              </a:ln>
              <a:effectLst/>
            </c:spPr>
            <c:extLst>
              <c:ext xmlns:c16="http://schemas.microsoft.com/office/drawing/2014/chart" uri="{C3380CC4-5D6E-409C-BE32-E72D297353CC}">
                <c16:uniqueId val="{00000009-6724-4FE4-BCA3-CF9C0C19F6E4}"/>
              </c:ext>
            </c:extLst>
          </c:dPt>
          <c:dPt>
            <c:idx val="5"/>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B-6724-4FE4-BCA3-CF9C0C19F6E4}"/>
              </c:ext>
            </c:extLst>
          </c:dPt>
          <c:dPt>
            <c:idx val="6"/>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D-6724-4FE4-BCA3-CF9C0C19F6E4}"/>
              </c:ext>
            </c:extLst>
          </c:dPt>
          <c:dPt>
            <c:idx val="7"/>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F-6724-4FE4-BCA3-CF9C0C19F6E4}"/>
              </c:ext>
            </c:extLst>
          </c:dPt>
          <c:dPt>
            <c:idx val="8"/>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11-6724-4FE4-BCA3-CF9C0C19F6E4}"/>
              </c:ext>
            </c:extLst>
          </c:dPt>
          <c:dPt>
            <c:idx val="9"/>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13-6724-4FE4-BCA3-CF9C0C19F6E4}"/>
              </c:ext>
            </c:extLst>
          </c:dPt>
          <c:dLbls>
            <c:dLbl>
              <c:idx val="0"/>
              <c:layout>
                <c:manualLayout>
                  <c:x val="0.11061760219769719"/>
                  <c:y val="0.2438342252134455"/>
                </c:manualLayout>
              </c:layout>
              <c:showLegendKey val="0"/>
              <c:showVal val="1"/>
              <c:showCatName val="1"/>
              <c:showSerName val="0"/>
              <c:showPercent val="0"/>
              <c:showBubbleSize val="0"/>
              <c:extLst>
                <c:ext xmlns:c15="http://schemas.microsoft.com/office/drawing/2012/chart" uri="{CE6537A1-D6FC-4f65-9D91-7224C49458BB}">
                  <c15:layout>
                    <c:manualLayout>
                      <c:w val="0.30192952314586763"/>
                      <c:h val="8.5986974305777703E-2"/>
                    </c:manualLayout>
                  </c15:layout>
                </c:ext>
                <c:ext xmlns:c16="http://schemas.microsoft.com/office/drawing/2014/chart" uri="{C3380CC4-5D6E-409C-BE32-E72D297353CC}">
                  <c16:uniqueId val="{00000001-6724-4FE4-BCA3-CF9C0C19F6E4}"/>
                </c:ext>
              </c:extLst>
            </c:dLbl>
            <c:dLbl>
              <c:idx val="1"/>
              <c:layout>
                <c:manualLayout>
                  <c:x val="-0.13750000000000001"/>
                  <c:y val="4.062500000000000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24-4FE4-BCA3-CF9C0C19F6E4}"/>
                </c:ext>
              </c:extLst>
            </c:dLbl>
            <c:dLbl>
              <c:idx val="2"/>
              <c:layout>
                <c:manualLayout>
                  <c:x val="-0.24374999999999999"/>
                  <c:y val="8.125000000000000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724-4FE4-BCA3-CF9C0C19F6E4}"/>
                </c:ext>
              </c:extLst>
            </c:dLbl>
            <c:dLbl>
              <c:idx val="3"/>
              <c:layout>
                <c:manualLayout>
                  <c:x val="-0.28749999999999998"/>
                  <c:y val="4.062500000000000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724-4FE4-BCA3-CF9C0C19F6E4}"/>
                </c:ext>
              </c:extLst>
            </c:dLbl>
            <c:dLbl>
              <c:idx val="4"/>
              <c:layout>
                <c:manualLayout>
                  <c:x val="-0.34583333333333333"/>
                  <c:y val="-9.3750000000000291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724-4FE4-BCA3-CF9C0C19F6E4}"/>
                </c:ext>
              </c:extLst>
            </c:dLbl>
            <c:dLbl>
              <c:idx val="5"/>
              <c:layout>
                <c:manualLayout>
                  <c:x val="0.13050838791300068"/>
                  <c:y val="-0.1095639334064821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724-4FE4-BCA3-CF9C0C19F6E4}"/>
                </c:ext>
              </c:extLst>
            </c:dLbl>
            <c:dLbl>
              <c:idx val="6"/>
              <c:layout>
                <c:manualLayout>
                  <c:x val="0.16923240698079559"/>
                  <c:y val="-6.157211672633485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724-4FE4-BCA3-CF9C0C19F6E4}"/>
                </c:ext>
              </c:extLst>
            </c:dLbl>
            <c:dLbl>
              <c:idx val="7"/>
              <c:layout>
                <c:manualLayout>
                  <c:x val="0.19830615596061379"/>
                  <c:y val="-1.895975469562568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724-4FE4-BCA3-CF9C0C19F6E4}"/>
                </c:ext>
              </c:extLst>
            </c:dLbl>
            <c:dLbl>
              <c:idx val="8"/>
              <c:layout>
                <c:manualLayout>
                  <c:x val="0.31777639347541869"/>
                  <c:y val="2.824740566487699E-2"/>
                </c:manualLayout>
              </c:layout>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5586466535433067"/>
                      <c:h val="7.3499999999999996E-2"/>
                    </c:manualLayout>
                  </c15:layout>
                </c:ext>
                <c:ext xmlns:c16="http://schemas.microsoft.com/office/drawing/2014/chart" uri="{C3380CC4-5D6E-409C-BE32-E72D297353CC}">
                  <c16:uniqueId val="{00000011-6724-4FE4-BCA3-CF9C0C19F6E4}"/>
                </c:ext>
              </c:extLst>
            </c:dLbl>
            <c:dLbl>
              <c:idx val="9"/>
              <c:layout>
                <c:manualLayout>
                  <c:x val="0.35472583409029124"/>
                  <c:y val="9.1386949370699896E-2"/>
                </c:manualLayout>
              </c:layout>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5724999999999998"/>
                      <c:h val="6.4124999999999988E-2"/>
                    </c:manualLayout>
                  </c15:layout>
                </c:ext>
                <c:ext xmlns:c16="http://schemas.microsoft.com/office/drawing/2014/chart" uri="{C3380CC4-5D6E-409C-BE32-E72D297353CC}">
                  <c16:uniqueId val="{00000013-6724-4FE4-BCA3-CF9C0C19F6E4}"/>
                </c:ext>
              </c:extLst>
            </c:dLbl>
            <c:spPr>
              <a:noFill/>
              <a:ln>
                <a:noFill/>
              </a:ln>
              <a:effectLst/>
            </c:spPr>
            <c:txPr>
              <a:bodyPr rot="0" spcFirstLastPara="1" vertOverflow="ellipsis" vert="horz" wrap="square" lIns="38100" tIns="19050" rIns="38100" bIns="19050" anchor="ctr" anchorCtr="0">
                <a:sp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10"/>
                <c:pt idx="0">
                  <c:v>How Revenue Works</c:v>
                </c:pt>
                <c:pt idx="1">
                  <c:v>Home</c:v>
                </c:pt>
                <c:pt idx="2">
                  <c:v>Downloads</c:v>
                </c:pt>
                <c:pt idx="3">
                  <c:v>Query Data</c:v>
                </c:pt>
                <c:pt idx="4">
                  <c:v>Explore</c:v>
                </c:pt>
                <c:pt idx="5">
                  <c:v>Glossary</c:v>
                </c:pt>
                <c:pt idx="6">
                  <c:v>Fact Sheet</c:v>
                </c:pt>
                <c:pt idx="7">
                  <c:v>About</c:v>
                </c:pt>
                <c:pt idx="8">
                  <c:v>Pattern Library</c:v>
                </c:pt>
                <c:pt idx="9">
                  <c:v>Search Results</c:v>
                </c:pt>
              </c:strCache>
            </c:strRef>
          </c:cat>
          <c:val>
            <c:numRef>
              <c:f>Sheet1!$B$2:$B$11</c:f>
              <c:numCache>
                <c:formatCode>#,##0</c:formatCode>
                <c:ptCount val="10"/>
                <c:pt idx="0">
                  <c:v>2741</c:v>
                </c:pt>
                <c:pt idx="1">
                  <c:v>1089</c:v>
                </c:pt>
                <c:pt idx="2">
                  <c:v>184</c:v>
                </c:pt>
                <c:pt idx="3">
                  <c:v>140</c:v>
                </c:pt>
                <c:pt idx="4">
                  <c:v>104</c:v>
                </c:pt>
                <c:pt idx="5">
                  <c:v>10</c:v>
                </c:pt>
                <c:pt idx="6">
                  <c:v>7</c:v>
                </c:pt>
                <c:pt idx="7">
                  <c:v>4</c:v>
                </c:pt>
                <c:pt idx="8">
                  <c:v>2</c:v>
                </c:pt>
                <c:pt idx="9">
                  <c:v>1</c:v>
                </c:pt>
              </c:numCache>
            </c:numRef>
          </c:val>
          <c:extLst>
            <c:ext xmlns:c16="http://schemas.microsoft.com/office/drawing/2014/chart" uri="{C3380CC4-5D6E-409C-BE32-E72D297353CC}">
              <c16:uniqueId val="{00000014-6724-4FE4-BCA3-CF9C0C19F6E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CA90BF80-E377-4610-86E5-D908B1974D7D}" type="datetimeFigureOut">
              <a:rPr lang="en-US" smtClean="0"/>
              <a:t>2/16/2023</a:t>
            </a:fld>
            <a:endParaRPr lang="en-US" dirty="0"/>
          </a:p>
        </p:txBody>
      </p:sp>
      <p:sp>
        <p:nvSpPr>
          <p:cNvPr id="4" name="Slide Image Placeholder 3"/>
          <p:cNvSpPr>
            <a:spLocks noGrp="1" noRot="1" noChangeAspect="1"/>
          </p:cNvSpPr>
          <p:nvPr>
            <p:ph type="sldImg" idx="2"/>
          </p:nvPr>
        </p:nvSpPr>
        <p:spPr>
          <a:xfrm>
            <a:off x="420688" y="703263"/>
            <a:ext cx="6261100"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3798F66E-B981-47F5-9539-78ECD37042B8}" type="slidenum">
              <a:rPr lang="en-US" smtClean="0"/>
              <a:t>‹#›</a:t>
            </a:fld>
            <a:endParaRPr lang="en-US" dirty="0"/>
          </a:p>
        </p:txBody>
      </p:sp>
    </p:spTree>
    <p:extLst>
      <p:ext uri="{BB962C8B-B14F-4D97-AF65-F5344CB8AC3E}">
        <p14:creationId xmlns:p14="http://schemas.microsoft.com/office/powerpoint/2010/main" val="311904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60200" eaLnBrk="0" hangingPunct="0">
              <a:defRPr>
                <a:solidFill>
                  <a:schemeClr val="tx1"/>
                </a:solidFill>
                <a:latin typeface="Cambria" pitchFamily="18" charset="0"/>
              </a:defRPr>
            </a:lvl1pPr>
            <a:lvl2pPr marL="737887" indent="-283803" defTabSz="960200" eaLnBrk="0" hangingPunct="0">
              <a:defRPr>
                <a:solidFill>
                  <a:schemeClr val="tx1"/>
                </a:solidFill>
                <a:latin typeface="Cambria" pitchFamily="18" charset="0"/>
              </a:defRPr>
            </a:lvl2pPr>
            <a:lvl3pPr marL="1135212" indent="-227042" defTabSz="960200" eaLnBrk="0" hangingPunct="0">
              <a:defRPr>
                <a:solidFill>
                  <a:schemeClr val="tx1"/>
                </a:solidFill>
                <a:latin typeface="Cambria" pitchFamily="18" charset="0"/>
              </a:defRPr>
            </a:lvl3pPr>
            <a:lvl4pPr marL="1589296" indent="-227042" defTabSz="960200" eaLnBrk="0" hangingPunct="0">
              <a:defRPr>
                <a:solidFill>
                  <a:schemeClr val="tx1"/>
                </a:solidFill>
                <a:latin typeface="Cambria" pitchFamily="18" charset="0"/>
              </a:defRPr>
            </a:lvl4pPr>
            <a:lvl5pPr marL="2043381" indent="-227042" defTabSz="960200" eaLnBrk="0" hangingPunct="0">
              <a:defRPr>
                <a:solidFill>
                  <a:schemeClr val="tx1"/>
                </a:solidFill>
                <a:latin typeface="Cambria" pitchFamily="18" charset="0"/>
              </a:defRPr>
            </a:lvl5pPr>
            <a:lvl6pPr marL="2497466" indent="-227042" algn="ctr" defTabSz="960200" eaLnBrk="0" fontAlgn="base" hangingPunct="0">
              <a:spcBef>
                <a:spcPct val="0"/>
              </a:spcBef>
              <a:spcAft>
                <a:spcPct val="0"/>
              </a:spcAft>
              <a:defRPr>
                <a:solidFill>
                  <a:schemeClr val="tx1"/>
                </a:solidFill>
                <a:latin typeface="Cambria" pitchFamily="18" charset="0"/>
              </a:defRPr>
            </a:lvl6pPr>
            <a:lvl7pPr marL="2951550" indent="-227042" algn="ctr" defTabSz="960200" eaLnBrk="0" fontAlgn="base" hangingPunct="0">
              <a:spcBef>
                <a:spcPct val="0"/>
              </a:spcBef>
              <a:spcAft>
                <a:spcPct val="0"/>
              </a:spcAft>
              <a:defRPr>
                <a:solidFill>
                  <a:schemeClr val="tx1"/>
                </a:solidFill>
                <a:latin typeface="Cambria" pitchFamily="18" charset="0"/>
              </a:defRPr>
            </a:lvl7pPr>
            <a:lvl8pPr marL="3405635" indent="-227042" algn="ctr" defTabSz="960200" eaLnBrk="0" fontAlgn="base" hangingPunct="0">
              <a:spcBef>
                <a:spcPct val="0"/>
              </a:spcBef>
              <a:spcAft>
                <a:spcPct val="0"/>
              </a:spcAft>
              <a:defRPr>
                <a:solidFill>
                  <a:schemeClr val="tx1"/>
                </a:solidFill>
                <a:latin typeface="Cambria" pitchFamily="18" charset="0"/>
              </a:defRPr>
            </a:lvl8pPr>
            <a:lvl9pPr marL="3859720" indent="-227042" algn="ctr" defTabSz="960200" eaLnBrk="0" fontAlgn="base" hangingPunct="0">
              <a:spcBef>
                <a:spcPct val="0"/>
              </a:spcBef>
              <a:spcAft>
                <a:spcPct val="0"/>
              </a:spcAft>
              <a:defRPr>
                <a:solidFill>
                  <a:schemeClr val="tx1"/>
                </a:solidFill>
                <a:latin typeface="Cambria" pitchFamily="18" charset="0"/>
              </a:defRPr>
            </a:lvl9pPr>
          </a:lstStyle>
          <a:p>
            <a:pPr eaLnBrk="1" fontAlgn="base" hangingPunct="1">
              <a:spcBef>
                <a:spcPct val="0"/>
              </a:spcBef>
              <a:spcAft>
                <a:spcPct val="0"/>
              </a:spcAft>
              <a:defRPr/>
            </a:pPr>
            <a:fld id="{368E8CC3-5D81-4E57-A591-E2B842D6637B}" type="slidenum">
              <a:rPr lang="en-US" altLang="en-US" sz="1000" i="1">
                <a:solidFill>
                  <a:srgbClr val="000000"/>
                </a:solidFill>
                <a:latin typeface="Arial" charset="0"/>
              </a:rPr>
              <a:pPr eaLnBrk="1" fontAlgn="base" hangingPunct="1">
                <a:spcBef>
                  <a:spcPct val="0"/>
                </a:spcBef>
                <a:spcAft>
                  <a:spcPct val="0"/>
                </a:spcAft>
                <a:defRPr/>
              </a:pPr>
              <a:t>4</a:t>
            </a:fld>
            <a:endParaRPr lang="en-US" altLang="en-US" sz="1000" i="1" dirty="0">
              <a:solidFill>
                <a:srgbClr val="000000"/>
              </a:solidFill>
              <a:latin typeface="Arial" charset="0"/>
            </a:endParaRPr>
          </a:p>
        </p:txBody>
      </p:sp>
      <p:sp>
        <p:nvSpPr>
          <p:cNvPr id="30723" name="Rectangle 2"/>
          <p:cNvSpPr>
            <a:spLocks noGrp="1" noRot="1" noChangeAspect="1" noChangeArrowheads="1" noTextEdit="1"/>
          </p:cNvSpPr>
          <p:nvPr>
            <p:ph type="sldImg"/>
          </p:nvPr>
        </p:nvSpPr>
        <p:spPr>
          <a:xfrm>
            <a:off x="819150" y="0"/>
            <a:ext cx="5626100" cy="3165475"/>
          </a:xfrm>
          <a:ln w="12700" cap="flat">
            <a:solidFill>
              <a:schemeClr val="tx1"/>
            </a:solidFill>
          </a:ln>
        </p:spPr>
      </p:sp>
      <p:sp>
        <p:nvSpPr>
          <p:cNvPr id="30724" name="Rectangle 3"/>
          <p:cNvSpPr>
            <a:spLocks noGrp="1" noChangeArrowheads="1"/>
          </p:cNvSpPr>
          <p:nvPr>
            <p:ph type="body" idx="1"/>
          </p:nvPr>
        </p:nvSpPr>
        <p:spPr>
          <a:xfrm>
            <a:off x="403351" y="3399443"/>
            <a:ext cx="6533962" cy="5851964"/>
          </a:xfrm>
          <a:noFill/>
        </p:spPr>
        <p:txBody>
          <a:bodyPr lIns="96350" tIns="48176" rIns="96350" bIns="48176"/>
          <a:lstStyle/>
          <a:p>
            <a:pPr eaLnBrk="1" hangingPunct="1"/>
            <a:endParaRPr lang="en-US" altLang="en-US" dirty="0"/>
          </a:p>
        </p:txBody>
      </p:sp>
    </p:spTree>
    <p:extLst>
      <p:ext uri="{BB962C8B-B14F-4D97-AF65-F5344CB8AC3E}">
        <p14:creationId xmlns:p14="http://schemas.microsoft.com/office/powerpoint/2010/main" val="3299349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2DF30-A83E-4422-B0A1-402F3A224808}"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952937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2DF30-A83E-4422-B0A1-402F3A224808}"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796701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2DF30-A83E-4422-B0A1-402F3A224808}"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952937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2DF30-A83E-4422-B0A1-402F3A224808}"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952937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2DF30-A83E-4422-B0A1-402F3A224808}"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952937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91">
              <a:defRPr/>
            </a:pPr>
            <a:endParaRPr lang="en-US" dirty="0"/>
          </a:p>
        </p:txBody>
      </p:sp>
      <p:sp>
        <p:nvSpPr>
          <p:cNvPr id="4" name="Slide Number Placeholder 3"/>
          <p:cNvSpPr>
            <a:spLocks noGrp="1"/>
          </p:cNvSpPr>
          <p:nvPr>
            <p:ph type="sldNum" sz="quarter" idx="10"/>
          </p:nvPr>
        </p:nvSpPr>
        <p:spPr/>
        <p:txBody>
          <a:bodyPr/>
          <a:lstStyle/>
          <a:p>
            <a:fld id="{A652DF30-A83E-4422-B0A1-402F3A224808}"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008934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98F66E-B981-47F5-9539-78ECD37042B8}" type="slidenum">
              <a:rPr lang="en-US" smtClean="0"/>
              <a:t>20</a:t>
            </a:fld>
            <a:endParaRPr lang="en-US" dirty="0"/>
          </a:p>
        </p:txBody>
      </p:sp>
    </p:spTree>
    <p:extLst>
      <p:ext uri="{BB962C8B-B14F-4D97-AF65-F5344CB8AC3E}">
        <p14:creationId xmlns:p14="http://schemas.microsoft.com/office/powerpoint/2010/main" val="2945353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8F66E-B981-47F5-9539-78ECD37042B8}" type="slidenum">
              <a:rPr lang="en-US" smtClean="0"/>
              <a:t>21</a:t>
            </a:fld>
            <a:endParaRPr lang="en-US" dirty="0"/>
          </a:p>
        </p:txBody>
      </p:sp>
    </p:spTree>
    <p:extLst>
      <p:ext uri="{BB962C8B-B14F-4D97-AF65-F5344CB8AC3E}">
        <p14:creationId xmlns:p14="http://schemas.microsoft.com/office/powerpoint/2010/main" val="38850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91">
              <a:defRPr/>
            </a:pPr>
            <a:endParaRPr lang="en-US" dirty="0"/>
          </a:p>
        </p:txBody>
      </p:sp>
      <p:sp>
        <p:nvSpPr>
          <p:cNvPr id="4" name="Slide Number Placeholder 3"/>
          <p:cNvSpPr>
            <a:spLocks noGrp="1"/>
          </p:cNvSpPr>
          <p:nvPr>
            <p:ph type="sldNum" sz="quarter" idx="10"/>
          </p:nvPr>
        </p:nvSpPr>
        <p:spPr/>
        <p:txBody>
          <a:bodyPr/>
          <a:lstStyle/>
          <a:p>
            <a:fld id="{A652DF30-A83E-4422-B0A1-402F3A224808}" type="slidenum">
              <a:rPr lang="en-US" smtClean="0"/>
              <a:t>24</a:t>
            </a:fld>
            <a:endParaRPr lang="en-US" dirty="0"/>
          </a:p>
        </p:txBody>
      </p:sp>
    </p:spTree>
    <p:extLst>
      <p:ext uri="{BB962C8B-B14F-4D97-AF65-F5344CB8AC3E}">
        <p14:creationId xmlns:p14="http://schemas.microsoft.com/office/powerpoint/2010/main" val="535279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924591">
              <a:defRPr/>
            </a:pPr>
            <a:endParaRPr lang="en-US" dirty="0"/>
          </a:p>
        </p:txBody>
      </p:sp>
      <p:sp>
        <p:nvSpPr>
          <p:cNvPr id="4" name="Slide Number Placeholder 3"/>
          <p:cNvSpPr>
            <a:spLocks noGrp="1"/>
          </p:cNvSpPr>
          <p:nvPr>
            <p:ph type="sldNum" sz="quarter" idx="10"/>
          </p:nvPr>
        </p:nvSpPr>
        <p:spPr/>
        <p:txBody>
          <a:bodyPr/>
          <a:lstStyle/>
          <a:p>
            <a:fld id="{A652DF30-A83E-4422-B0A1-402F3A224808}"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008934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2DF30-A83E-4422-B0A1-402F3A224808}" type="slidenum">
              <a:rPr lang="en-US" smtClean="0"/>
              <a:t>5</a:t>
            </a:fld>
            <a:endParaRPr lang="en-US" dirty="0"/>
          </a:p>
        </p:txBody>
      </p:sp>
    </p:spTree>
    <p:extLst>
      <p:ext uri="{BB962C8B-B14F-4D97-AF65-F5344CB8AC3E}">
        <p14:creationId xmlns:p14="http://schemas.microsoft.com/office/powerpoint/2010/main" val="2108861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8F66E-B981-47F5-9539-78ECD37042B8}" type="slidenum">
              <a:rPr lang="en-US" smtClean="0"/>
              <a:t>6</a:t>
            </a:fld>
            <a:endParaRPr lang="en-US" dirty="0"/>
          </a:p>
        </p:txBody>
      </p:sp>
    </p:spTree>
    <p:extLst>
      <p:ext uri="{BB962C8B-B14F-4D97-AF65-F5344CB8AC3E}">
        <p14:creationId xmlns:p14="http://schemas.microsoft.com/office/powerpoint/2010/main" val="1736991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98F66E-B981-47F5-9539-78ECD37042B8}" type="slidenum">
              <a:rPr lang="en-US" smtClean="0"/>
              <a:t>8</a:t>
            </a:fld>
            <a:endParaRPr lang="en-US" dirty="0"/>
          </a:p>
        </p:txBody>
      </p:sp>
    </p:spTree>
    <p:extLst>
      <p:ext uri="{BB962C8B-B14F-4D97-AF65-F5344CB8AC3E}">
        <p14:creationId xmlns:p14="http://schemas.microsoft.com/office/powerpoint/2010/main" val="2655614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2DF30-A83E-4422-B0A1-402F3A224808}" type="slidenum">
              <a:rPr lang="en-US" smtClean="0"/>
              <a:t>9</a:t>
            </a:fld>
            <a:endParaRPr lang="en-US" dirty="0"/>
          </a:p>
        </p:txBody>
      </p:sp>
    </p:spTree>
    <p:extLst>
      <p:ext uri="{BB962C8B-B14F-4D97-AF65-F5344CB8AC3E}">
        <p14:creationId xmlns:p14="http://schemas.microsoft.com/office/powerpoint/2010/main" val="2952937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2DF30-A83E-4422-B0A1-402F3A224808}" type="slidenum">
              <a:rPr lang="en-US" smtClean="0"/>
              <a:t>10</a:t>
            </a:fld>
            <a:endParaRPr lang="en-US" dirty="0"/>
          </a:p>
        </p:txBody>
      </p:sp>
    </p:spTree>
    <p:extLst>
      <p:ext uri="{BB962C8B-B14F-4D97-AF65-F5344CB8AC3E}">
        <p14:creationId xmlns:p14="http://schemas.microsoft.com/office/powerpoint/2010/main" val="1906476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2DF30-A83E-4422-B0A1-402F3A224808}" type="slidenum">
              <a:rPr lang="en-US" smtClean="0"/>
              <a:t>11</a:t>
            </a:fld>
            <a:endParaRPr lang="en-US" dirty="0"/>
          </a:p>
        </p:txBody>
      </p:sp>
    </p:spTree>
    <p:extLst>
      <p:ext uri="{BB962C8B-B14F-4D97-AF65-F5344CB8AC3E}">
        <p14:creationId xmlns:p14="http://schemas.microsoft.com/office/powerpoint/2010/main" val="2952937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2DF30-A83E-4422-B0A1-402F3A224808}" type="slidenum">
              <a:rPr lang="en-US" smtClean="0"/>
              <a:t>12</a:t>
            </a:fld>
            <a:endParaRPr lang="en-US" dirty="0"/>
          </a:p>
        </p:txBody>
      </p:sp>
    </p:spTree>
    <p:extLst>
      <p:ext uri="{BB962C8B-B14F-4D97-AF65-F5344CB8AC3E}">
        <p14:creationId xmlns:p14="http://schemas.microsoft.com/office/powerpoint/2010/main" val="2952937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2DF30-A83E-4422-B0A1-402F3A224808}"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9529375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rgbClr val="F7F7F7"/>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FE31EA-C57B-4A66-94E9-C092C150EE56}"/>
              </a:ext>
            </a:extLst>
          </p:cNvPr>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ctrTitle" hasCustomPrompt="1"/>
          </p:nvPr>
        </p:nvSpPr>
        <p:spPr>
          <a:xfrm>
            <a:off x="216929" y="3894851"/>
            <a:ext cx="11887200" cy="1371599"/>
          </a:xfrm>
          <a:noFill/>
          <a:effectLst>
            <a:outerShdw blurRad="152400" dist="317500" dir="5400000" sx="90000" sy="-19000" rotWithShape="0">
              <a:prstClr val="black">
                <a:alpha val="15000"/>
              </a:prstClr>
            </a:outerShdw>
          </a:effectLst>
        </p:spPr>
        <p:txBody>
          <a:bodyPr anchor="ctr" anchorCtr="0">
            <a:normAutofit/>
          </a:bodyPr>
          <a:lstStyle>
            <a:lvl1pPr>
              <a:defRPr lang="en-US" sz="4000" b="1" kern="1200" cap="none" dirty="0">
                <a:solidFill>
                  <a:srgbClr val="283B91"/>
                </a:solidFill>
                <a:latin typeface="Arial" panose="020B0604020202020204" pitchFamily="34" charset="0"/>
                <a:ea typeface="+mj-ea"/>
                <a:cs typeface="Arial" panose="020B0604020202020204" pitchFamily="34" charset="0"/>
              </a:defRPr>
            </a:lvl1pPr>
          </a:lstStyle>
          <a:p>
            <a:r>
              <a:rPr lang="en-US"/>
              <a:t>Click to edit slide title</a:t>
            </a:r>
          </a:p>
        </p:txBody>
      </p:sp>
      <p:sp>
        <p:nvSpPr>
          <p:cNvPr id="3" name="Subtitle 2"/>
          <p:cNvSpPr>
            <a:spLocks noGrp="1"/>
          </p:cNvSpPr>
          <p:nvPr>
            <p:ph type="subTitle" idx="1" hasCustomPrompt="1"/>
          </p:nvPr>
        </p:nvSpPr>
        <p:spPr>
          <a:xfrm>
            <a:off x="216929" y="5372995"/>
            <a:ext cx="10329363" cy="914400"/>
          </a:xfrm>
        </p:spPr>
        <p:txBody>
          <a:bodyPr anchor="ctr"/>
          <a:lstStyle>
            <a:lvl1pPr marL="0" indent="0" algn="l">
              <a:buNone/>
              <a:defRPr baseline="0">
                <a:solidFill>
                  <a:srgbClr val="48455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subtitle style</a:t>
            </a:r>
          </a:p>
        </p:txBody>
      </p:sp>
      <p:pic>
        <p:nvPicPr>
          <p:cNvPr id="8" name="Picture 7">
            <a:extLst>
              <a:ext uri="{FF2B5EF4-FFF2-40B4-BE49-F238E27FC236}">
                <a16:creationId xmlns:a16="http://schemas.microsoft.com/office/drawing/2014/main" id="{470C8426-B046-4895-8232-DA3B413E11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1946" y="5611928"/>
            <a:ext cx="1074400" cy="1072432"/>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9991D20B-FED9-4453-884C-C05C91D2C1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17027" y="471055"/>
            <a:ext cx="2957945" cy="2957945"/>
          </a:xfrm>
          <a:prstGeom prst="rect">
            <a:avLst/>
          </a:prstGeom>
        </p:spPr>
      </p:pic>
      <p:sp>
        <p:nvSpPr>
          <p:cNvPr id="10" name="Slide Number Placeholder 6">
            <a:extLst>
              <a:ext uri="{FF2B5EF4-FFF2-40B4-BE49-F238E27FC236}">
                <a16:creationId xmlns:a16="http://schemas.microsoft.com/office/drawing/2014/main" id="{2A1BFB1F-CF39-4607-A534-7653F319138E}"/>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2450930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Numbers">
    <p:bg>
      <p:bgPr>
        <a:solidFill>
          <a:srgbClr val="F7F7F7"/>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B685B5-FE1B-49B0-966B-878E627AD550}"/>
              </a:ext>
            </a:extLst>
          </p:cNvPr>
          <p:cNvSpPr txBox="1"/>
          <p:nvPr userDrawn="1"/>
        </p:nvSpPr>
        <p:spPr>
          <a:xfrm>
            <a:off x="89259" y="2731374"/>
            <a:ext cx="2757548" cy="1395318"/>
          </a:xfrm>
          <a:prstGeom prst="rect">
            <a:avLst/>
          </a:prstGeom>
          <a:noFill/>
        </p:spPr>
        <p:txBody>
          <a:bodyPr wrap="square" lIns="121920" tIns="60960" rIns="121920" bIns="6096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867" b="0" i="0" u="none" strike="noStrike" kern="1200" cap="none" spc="0" normalizeH="0" baseline="0" noProof="0">
                <a:ln>
                  <a:noFill/>
                </a:ln>
                <a:solidFill>
                  <a:srgbClr val="534AAE"/>
                </a:solidFill>
                <a:effectLst/>
                <a:uLnTx/>
                <a:uFillTx/>
                <a:latin typeface="Roboto"/>
                <a:ea typeface="+mn-ea"/>
                <a:cs typeface="+mn-cs"/>
              </a:rPr>
              <a:t>XXX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Roboto"/>
                <a:ea typeface="+mn-ea"/>
                <a:cs typeface="+mn-cs"/>
              </a:rPr>
              <a:t>descriptor</a:t>
            </a:r>
          </a:p>
        </p:txBody>
      </p:sp>
      <p:sp>
        <p:nvSpPr>
          <p:cNvPr id="5" name="TextBox 4">
            <a:extLst>
              <a:ext uri="{FF2B5EF4-FFF2-40B4-BE49-F238E27FC236}">
                <a16:creationId xmlns:a16="http://schemas.microsoft.com/office/drawing/2014/main" id="{0A1F37C7-8EEA-4571-A1C0-E4EE9FA06E1D}"/>
              </a:ext>
            </a:extLst>
          </p:cNvPr>
          <p:cNvSpPr txBox="1"/>
          <p:nvPr userDrawn="1"/>
        </p:nvSpPr>
        <p:spPr>
          <a:xfrm>
            <a:off x="2637460" y="2736131"/>
            <a:ext cx="2950459" cy="1395318"/>
          </a:xfrm>
          <a:prstGeom prst="rect">
            <a:avLst/>
          </a:prstGeom>
          <a:noFill/>
        </p:spPr>
        <p:txBody>
          <a:bodyPr wrap="square" lIns="121920" tIns="60960" rIns="121920" bIns="6096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867" b="0" i="0" u="none" strike="noStrike" kern="1200" cap="none" spc="0" normalizeH="0" baseline="0" noProof="0">
                <a:ln>
                  <a:noFill/>
                </a:ln>
                <a:solidFill>
                  <a:srgbClr val="005024"/>
                </a:solidFill>
                <a:effectLst/>
                <a:uLnTx/>
                <a:uFillTx/>
                <a:latin typeface="Roboto"/>
                <a:ea typeface="+mn-ea"/>
                <a:cs typeface="+mn-cs"/>
              </a:rPr>
              <a:t>XXX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Roboto"/>
                <a:ea typeface="+mn-ea"/>
                <a:cs typeface="+mn-cs"/>
              </a:rPr>
              <a:t>descriptor</a:t>
            </a:r>
          </a:p>
        </p:txBody>
      </p:sp>
      <p:sp>
        <p:nvSpPr>
          <p:cNvPr id="6" name="TextBox 5">
            <a:extLst>
              <a:ext uri="{FF2B5EF4-FFF2-40B4-BE49-F238E27FC236}">
                <a16:creationId xmlns:a16="http://schemas.microsoft.com/office/drawing/2014/main" id="{29F54812-3384-4A7E-A459-C59BA8197268}"/>
              </a:ext>
            </a:extLst>
          </p:cNvPr>
          <p:cNvSpPr txBox="1"/>
          <p:nvPr userDrawn="1"/>
        </p:nvSpPr>
        <p:spPr>
          <a:xfrm>
            <a:off x="5587919" y="2731373"/>
            <a:ext cx="3075851" cy="1395318"/>
          </a:xfrm>
          <a:prstGeom prst="rect">
            <a:avLst/>
          </a:prstGeom>
          <a:noFill/>
        </p:spPr>
        <p:txBody>
          <a:bodyPr wrap="square" lIns="121920" tIns="60960" rIns="121920" bIns="6096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867" b="0" i="0" u="none" strike="noStrike" kern="1200" cap="none" spc="0" normalizeH="0" baseline="0" noProof="0">
                <a:ln>
                  <a:noFill/>
                </a:ln>
                <a:solidFill>
                  <a:srgbClr val="52A5D4"/>
                </a:solidFill>
                <a:effectLst/>
                <a:uLnTx/>
                <a:uFillTx/>
                <a:latin typeface="Roboto"/>
                <a:ea typeface="+mn-ea"/>
                <a:cs typeface="+mn-cs"/>
              </a:rPr>
              <a:t>XXX</a:t>
            </a:r>
            <a:endParaRPr kumimoji="0" lang="en-US" sz="5867" b="1" i="0" u="none" strike="noStrike" kern="1200" cap="none" spc="0" normalizeH="0" baseline="0" noProof="0">
              <a:ln>
                <a:noFill/>
              </a:ln>
              <a:solidFill>
                <a:srgbClr val="52A5D4"/>
              </a:solidFill>
              <a:effectLst/>
              <a:uLnTx/>
              <a:uFillTx/>
              <a:latin typeface="Robot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Roboto"/>
                <a:ea typeface="+mn-ea"/>
                <a:cs typeface="+mn-cs"/>
              </a:rPr>
              <a:t>descriptor</a:t>
            </a:r>
          </a:p>
        </p:txBody>
      </p:sp>
      <p:sp>
        <p:nvSpPr>
          <p:cNvPr id="7" name="TextBox 6">
            <a:extLst>
              <a:ext uri="{FF2B5EF4-FFF2-40B4-BE49-F238E27FC236}">
                <a16:creationId xmlns:a16="http://schemas.microsoft.com/office/drawing/2014/main" id="{8C26525B-6403-4036-9359-C202367F5A71}"/>
              </a:ext>
            </a:extLst>
          </p:cNvPr>
          <p:cNvSpPr txBox="1"/>
          <p:nvPr userDrawn="1"/>
        </p:nvSpPr>
        <p:spPr>
          <a:xfrm>
            <a:off x="8665108" y="2731374"/>
            <a:ext cx="3075851" cy="1764650"/>
          </a:xfrm>
          <a:prstGeom prst="rect">
            <a:avLst/>
          </a:prstGeom>
          <a:noFill/>
        </p:spPr>
        <p:txBody>
          <a:bodyPr wrap="square" lIns="121920" tIns="60960" rIns="121920" bIns="6096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867" b="0" i="0" u="none" strike="noStrike" kern="1200" cap="none" spc="0" normalizeH="0" baseline="0" noProof="0">
                <a:ln>
                  <a:noFill/>
                </a:ln>
                <a:solidFill>
                  <a:srgbClr val="650D79"/>
                </a:solidFill>
                <a:effectLst/>
                <a:uLnTx/>
                <a:uFillTx/>
                <a:latin typeface="Roboto"/>
                <a:ea typeface="+mn-ea"/>
                <a:cs typeface="+mn-cs"/>
              </a:rPr>
              <a:t>XXX</a:t>
            </a:r>
            <a:endParaRPr kumimoji="0" lang="en-US" sz="5867" b="1" i="0" u="none" strike="noStrike" kern="1200" cap="none" spc="0" normalizeH="0" baseline="0" noProof="0">
              <a:ln>
                <a:noFill/>
              </a:ln>
              <a:solidFill>
                <a:srgbClr val="650D79"/>
              </a:solidFill>
              <a:effectLst/>
              <a:uLnTx/>
              <a:uFillTx/>
              <a:latin typeface="Robot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Roboto"/>
                <a:ea typeface="+mn-ea"/>
                <a:cs typeface="+mn-cs"/>
              </a:rPr>
              <a:t>descriptor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Roboto"/>
              <a:ea typeface="+mn-ea"/>
              <a:cs typeface="+mn-cs"/>
            </a:endParaRPr>
          </a:p>
        </p:txBody>
      </p:sp>
      <p:sp>
        <p:nvSpPr>
          <p:cNvPr id="8" name="Title 7">
            <a:extLst>
              <a:ext uri="{FF2B5EF4-FFF2-40B4-BE49-F238E27FC236}">
                <a16:creationId xmlns:a16="http://schemas.microsoft.com/office/drawing/2014/main" id="{96983D7D-A912-4ECB-8B29-05EFD60A6763}"/>
              </a:ext>
            </a:extLst>
          </p:cNvPr>
          <p:cNvSpPr>
            <a:spLocks noGrp="1"/>
          </p:cNvSpPr>
          <p:nvPr>
            <p:ph type="title" idx="4294967295"/>
          </p:nvPr>
        </p:nvSpPr>
        <p:spPr>
          <a:xfrm>
            <a:off x="609600" y="274638"/>
            <a:ext cx="9956800" cy="1143000"/>
          </a:xfrm>
        </p:spPr>
        <p:txBody>
          <a:bodyPr/>
          <a:lstStyle/>
          <a:p>
            <a:endParaRPr lang="en-US"/>
          </a:p>
        </p:txBody>
      </p:sp>
      <p:sp>
        <p:nvSpPr>
          <p:cNvPr id="11" name="Slide Number Placeholder 6">
            <a:extLst>
              <a:ext uri="{FF2B5EF4-FFF2-40B4-BE49-F238E27FC236}">
                <a16:creationId xmlns:a16="http://schemas.microsoft.com/office/drawing/2014/main" id="{E6030921-85A4-44BD-AB07-25A189411C06}"/>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1013620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rt">
    <p:bg>
      <p:bgPr>
        <a:solidFill>
          <a:srgbClr val="F7F7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6C5CE-011B-4331-A6CD-55DE9D4344A5}"/>
              </a:ext>
            </a:extLst>
          </p:cNvPr>
          <p:cNvSpPr>
            <a:spLocks noGrp="1"/>
          </p:cNvSpPr>
          <p:nvPr>
            <p:ph type="title" hasCustomPrompt="1"/>
          </p:nvPr>
        </p:nvSpPr>
        <p:spPr>
          <a:xfrm>
            <a:off x="609599" y="274638"/>
            <a:ext cx="11430455" cy="1143000"/>
          </a:xfrm>
        </p:spPr>
        <p:txBody>
          <a:bodyPr vert="horz" lIns="91440" tIns="45720" rIns="91440" bIns="45720" rtlCol="0" anchor="ctr">
            <a:normAutofit/>
          </a:bodyPr>
          <a:lstStyle>
            <a:lvl1pPr>
              <a:defRPr lang="en-US" dirty="0"/>
            </a:lvl1pPr>
          </a:lstStyle>
          <a:p>
            <a:pPr marL="0" lvl="0"/>
            <a:r>
              <a:rPr lang="en-US"/>
              <a:t>Chart with table</a:t>
            </a:r>
          </a:p>
        </p:txBody>
      </p:sp>
      <p:graphicFrame>
        <p:nvGraphicFramePr>
          <p:cNvPr id="7" name="Chart 6">
            <a:extLst>
              <a:ext uri="{FF2B5EF4-FFF2-40B4-BE49-F238E27FC236}">
                <a16:creationId xmlns:a16="http://schemas.microsoft.com/office/drawing/2014/main" id="{8D4D4F2A-0AAB-47F2-9BF8-CB56A5A7B277}"/>
              </a:ext>
            </a:extLst>
          </p:cNvPr>
          <p:cNvGraphicFramePr/>
          <p:nvPr userDrawn="1">
            <p:extLst>
              <p:ext uri="{D42A27DB-BD31-4B8C-83A1-F6EECF244321}">
                <p14:modId xmlns:p14="http://schemas.microsoft.com/office/powerpoint/2010/main" val="3817594477"/>
              </p:ext>
            </p:extLst>
          </p:nvPr>
        </p:nvGraphicFramePr>
        <p:xfrm>
          <a:off x="151945" y="1174059"/>
          <a:ext cx="9544051" cy="60102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789F8988-2E59-4E9C-ABA6-9155E82B20FE}"/>
              </a:ext>
            </a:extLst>
          </p:cNvPr>
          <p:cNvGraphicFramePr>
            <a:graphicFrameLocks noGrp="1"/>
          </p:cNvGraphicFramePr>
          <p:nvPr userDrawn="1">
            <p:extLst>
              <p:ext uri="{D42A27DB-BD31-4B8C-83A1-F6EECF244321}">
                <p14:modId xmlns:p14="http://schemas.microsoft.com/office/powerpoint/2010/main" val="707993840"/>
              </p:ext>
            </p:extLst>
          </p:nvPr>
        </p:nvGraphicFramePr>
        <p:xfrm>
          <a:off x="8230055" y="2898417"/>
          <a:ext cx="3810000" cy="3213100"/>
        </p:xfrm>
        <a:graphic>
          <a:graphicData uri="http://schemas.openxmlformats.org/drawingml/2006/table">
            <a:tbl>
              <a:tblPr firstRow="1" bandRow="1">
                <a:tableStyleId>{3B4B98B0-60AC-42C2-AFA5-B58CD77FA1E5}</a:tableStyleId>
              </a:tblPr>
              <a:tblGrid>
                <a:gridCol w="2504924">
                  <a:extLst>
                    <a:ext uri="{9D8B030D-6E8A-4147-A177-3AD203B41FA5}">
                      <a16:colId xmlns:a16="http://schemas.microsoft.com/office/drawing/2014/main" val="3193454351"/>
                    </a:ext>
                  </a:extLst>
                </a:gridCol>
                <a:gridCol w="1305076">
                  <a:extLst>
                    <a:ext uri="{9D8B030D-6E8A-4147-A177-3AD203B41FA5}">
                      <a16:colId xmlns:a16="http://schemas.microsoft.com/office/drawing/2014/main" val="1954031949"/>
                    </a:ext>
                  </a:extLst>
                </a:gridCol>
              </a:tblGrid>
              <a:tr h="292100">
                <a:tc>
                  <a:txBody>
                    <a:bodyPr/>
                    <a:lstStyle/>
                    <a:p>
                      <a:pPr algn="l" fontAlgn="b"/>
                      <a:r>
                        <a:rPr lang="en-US" sz="1600" b="1" u="none" strike="noStrike">
                          <a:solidFill>
                            <a:schemeClr val="tx1"/>
                          </a:solidFill>
                          <a:effectLst/>
                        </a:rPr>
                        <a:t>Section</a:t>
                      </a:r>
                      <a:endParaRPr lang="en-US" sz="1600" b="1" i="0" u="none" strike="noStrike">
                        <a:solidFill>
                          <a:schemeClr val="tx1"/>
                        </a:solidFill>
                        <a:effectLst/>
                        <a:latin typeface="Calibri" panose="020F0502020204030204" pitchFamily="34" charset="0"/>
                      </a:endParaRPr>
                    </a:p>
                  </a:txBody>
                  <a:tcPr marL="12700" marR="12700" marT="12700" marB="0" anchor="b"/>
                </a:tc>
                <a:tc>
                  <a:txBody>
                    <a:bodyPr/>
                    <a:lstStyle/>
                    <a:p>
                      <a:pPr algn="r" fontAlgn="b"/>
                      <a:r>
                        <a:rPr lang="en-US" sz="1600" b="1" u="none" strike="noStrike">
                          <a:solidFill>
                            <a:srgbClr val="000000"/>
                          </a:solidFill>
                          <a:effectLst/>
                        </a:rPr>
                        <a:t>Sessions</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950365337"/>
                  </a:ext>
                </a:extLst>
              </a:tr>
              <a:tr h="292100">
                <a:tc>
                  <a:txBody>
                    <a:bodyPr/>
                    <a:lstStyle/>
                    <a:p>
                      <a:pPr algn="l" fontAlgn="b"/>
                      <a:r>
                        <a:rPr lang="en-US" sz="1600" u="none" strike="noStrike">
                          <a:effectLst/>
                        </a:rPr>
                        <a:t>How Revenue Works</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2741</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570808868"/>
                  </a:ext>
                </a:extLst>
              </a:tr>
              <a:tr h="292100">
                <a:tc>
                  <a:txBody>
                    <a:bodyPr/>
                    <a:lstStyle/>
                    <a:p>
                      <a:pPr algn="l" fontAlgn="b"/>
                      <a:r>
                        <a:rPr lang="en-US" sz="1600" u="none" strike="noStrike">
                          <a:effectLst/>
                        </a:rPr>
                        <a:t>Home</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1089</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694528277"/>
                  </a:ext>
                </a:extLst>
              </a:tr>
              <a:tr h="292100">
                <a:tc>
                  <a:txBody>
                    <a:bodyPr/>
                    <a:lstStyle/>
                    <a:p>
                      <a:pPr algn="l" fontAlgn="b"/>
                      <a:r>
                        <a:rPr lang="en-US" sz="1600" u="none" strike="noStrike">
                          <a:effectLst/>
                        </a:rPr>
                        <a:t>Downloads</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184</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4163210050"/>
                  </a:ext>
                </a:extLst>
              </a:tr>
              <a:tr h="292100">
                <a:tc>
                  <a:txBody>
                    <a:bodyPr/>
                    <a:lstStyle/>
                    <a:p>
                      <a:pPr algn="l" fontAlgn="b"/>
                      <a:r>
                        <a:rPr lang="en-US" sz="1600" u="none" strike="noStrike">
                          <a:effectLst/>
                        </a:rPr>
                        <a:t>Query Data</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140</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3474214537"/>
                  </a:ext>
                </a:extLst>
              </a:tr>
              <a:tr h="292100">
                <a:tc>
                  <a:txBody>
                    <a:bodyPr/>
                    <a:lstStyle/>
                    <a:p>
                      <a:pPr algn="l" fontAlgn="b"/>
                      <a:r>
                        <a:rPr lang="en-US" sz="1600" u="none" strike="noStrike">
                          <a:effectLst/>
                        </a:rPr>
                        <a:t>Explore</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104</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601266197"/>
                  </a:ext>
                </a:extLst>
              </a:tr>
              <a:tr h="292100">
                <a:tc>
                  <a:txBody>
                    <a:bodyPr/>
                    <a:lstStyle/>
                    <a:p>
                      <a:pPr algn="l" fontAlgn="b"/>
                      <a:r>
                        <a:rPr lang="en-US" sz="1600" u="none" strike="noStrike">
                          <a:effectLst/>
                        </a:rPr>
                        <a:t>Glossary</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10</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764259923"/>
                  </a:ext>
                </a:extLst>
              </a:tr>
              <a:tr h="292100">
                <a:tc>
                  <a:txBody>
                    <a:bodyPr/>
                    <a:lstStyle/>
                    <a:p>
                      <a:pPr algn="l" fontAlgn="b"/>
                      <a:r>
                        <a:rPr lang="en-US" sz="1600" u="none" strike="noStrike">
                          <a:effectLst/>
                        </a:rPr>
                        <a:t>Fact Sheet</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7</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9719693"/>
                  </a:ext>
                </a:extLst>
              </a:tr>
              <a:tr h="292100">
                <a:tc>
                  <a:txBody>
                    <a:bodyPr/>
                    <a:lstStyle/>
                    <a:p>
                      <a:pPr algn="l" fontAlgn="b"/>
                      <a:r>
                        <a:rPr lang="en-US" sz="1600" u="none" strike="noStrike">
                          <a:effectLst/>
                        </a:rPr>
                        <a:t>About</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4</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918800638"/>
                  </a:ext>
                </a:extLst>
              </a:tr>
              <a:tr h="292100">
                <a:tc>
                  <a:txBody>
                    <a:bodyPr/>
                    <a:lstStyle/>
                    <a:p>
                      <a:pPr algn="l" fontAlgn="b"/>
                      <a:r>
                        <a:rPr lang="en-US" sz="1600" u="none" strike="noStrike">
                          <a:effectLst/>
                        </a:rPr>
                        <a:t>Pattern Library</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2</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1865983644"/>
                  </a:ext>
                </a:extLst>
              </a:tr>
              <a:tr h="292100">
                <a:tc>
                  <a:txBody>
                    <a:bodyPr/>
                    <a:lstStyle/>
                    <a:p>
                      <a:pPr algn="l" fontAlgn="b"/>
                      <a:r>
                        <a:rPr lang="en-US" sz="1600" u="none" strike="noStrike">
                          <a:effectLst/>
                        </a:rPr>
                        <a:t>Search Results</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1</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3105253875"/>
                  </a:ext>
                </a:extLst>
              </a:tr>
            </a:tbl>
          </a:graphicData>
        </a:graphic>
      </p:graphicFrame>
      <p:sp>
        <p:nvSpPr>
          <p:cNvPr id="9" name="Slide Number Placeholder 6">
            <a:extLst>
              <a:ext uri="{FF2B5EF4-FFF2-40B4-BE49-F238E27FC236}">
                <a16:creationId xmlns:a16="http://schemas.microsoft.com/office/drawing/2014/main" id="{504B9A58-BF3C-43AD-9DDA-2E7C75D07784}"/>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918155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bg>
      <p:bgPr>
        <a:solidFill>
          <a:srgbClr val="F7F7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C7C2-C493-4308-BEB9-8C558E630CBF}"/>
              </a:ext>
            </a:extLst>
          </p:cNvPr>
          <p:cNvSpPr>
            <a:spLocks noGrp="1"/>
          </p:cNvSpPr>
          <p:nvPr>
            <p:ph type="title" hasCustomPrompt="1"/>
          </p:nvPr>
        </p:nvSpPr>
        <p:spPr/>
        <p:txBody>
          <a:bodyPr vert="horz" lIns="91440" tIns="45720" rIns="91440" bIns="45720" rtlCol="0" anchor="ctr">
            <a:normAutofit/>
          </a:bodyPr>
          <a:lstStyle>
            <a:lvl1pPr>
              <a:defRPr lang="en-US" dirty="0"/>
            </a:lvl1pPr>
          </a:lstStyle>
          <a:p>
            <a:pPr marL="0" lvl="0"/>
            <a:r>
              <a:rPr lang="en-US"/>
              <a:t>Table</a:t>
            </a:r>
          </a:p>
        </p:txBody>
      </p:sp>
      <p:graphicFrame>
        <p:nvGraphicFramePr>
          <p:cNvPr id="4" name="Table 3">
            <a:extLst>
              <a:ext uri="{FF2B5EF4-FFF2-40B4-BE49-F238E27FC236}">
                <a16:creationId xmlns:a16="http://schemas.microsoft.com/office/drawing/2014/main" id="{DEDA6379-FFA5-4221-B304-16E6BFB74429}"/>
              </a:ext>
            </a:extLst>
          </p:cNvPr>
          <p:cNvGraphicFramePr>
            <a:graphicFrameLocks noGrp="1"/>
          </p:cNvGraphicFramePr>
          <p:nvPr userDrawn="1">
            <p:extLst>
              <p:ext uri="{D42A27DB-BD31-4B8C-83A1-F6EECF244321}">
                <p14:modId xmlns:p14="http://schemas.microsoft.com/office/powerpoint/2010/main" val="3075478216"/>
              </p:ext>
            </p:extLst>
          </p:nvPr>
        </p:nvGraphicFramePr>
        <p:xfrm>
          <a:off x="609600" y="1734635"/>
          <a:ext cx="3810000" cy="3213100"/>
        </p:xfrm>
        <a:graphic>
          <a:graphicData uri="http://schemas.openxmlformats.org/drawingml/2006/table">
            <a:tbl>
              <a:tblPr firstRow="1" bandRow="1">
                <a:tableStyleId>{3B4B98B0-60AC-42C2-AFA5-B58CD77FA1E5}</a:tableStyleId>
              </a:tblPr>
              <a:tblGrid>
                <a:gridCol w="2504924">
                  <a:extLst>
                    <a:ext uri="{9D8B030D-6E8A-4147-A177-3AD203B41FA5}">
                      <a16:colId xmlns:a16="http://schemas.microsoft.com/office/drawing/2014/main" val="3193454351"/>
                    </a:ext>
                  </a:extLst>
                </a:gridCol>
                <a:gridCol w="1305076">
                  <a:extLst>
                    <a:ext uri="{9D8B030D-6E8A-4147-A177-3AD203B41FA5}">
                      <a16:colId xmlns:a16="http://schemas.microsoft.com/office/drawing/2014/main" val="1954031949"/>
                    </a:ext>
                  </a:extLst>
                </a:gridCol>
              </a:tblGrid>
              <a:tr h="292100">
                <a:tc>
                  <a:txBody>
                    <a:bodyPr/>
                    <a:lstStyle/>
                    <a:p>
                      <a:pPr algn="l" fontAlgn="b"/>
                      <a:endParaRPr lang="en-US" sz="1600" b="1" i="0" u="none" strike="noStrike">
                        <a:solidFill>
                          <a:schemeClr val="tx1"/>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950365337"/>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570808868"/>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694528277"/>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4163210050"/>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3474214537"/>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601266197"/>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764259923"/>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9719693"/>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918800638"/>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1865983644"/>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3105253875"/>
                  </a:ext>
                </a:extLst>
              </a:tr>
            </a:tbl>
          </a:graphicData>
        </a:graphic>
      </p:graphicFrame>
      <p:sp>
        <p:nvSpPr>
          <p:cNvPr id="6" name="Slide Number Placeholder 6">
            <a:extLst>
              <a:ext uri="{FF2B5EF4-FFF2-40B4-BE49-F238E27FC236}">
                <a16:creationId xmlns:a16="http://schemas.microsoft.com/office/drawing/2014/main" id="{D302D5C9-8328-4B69-B136-3013F1F45BD2}"/>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802983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l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115307"/>
            <a:ext cx="10363200" cy="1131093"/>
          </a:xfrm>
          <a:noFill/>
          <a:ln>
            <a:noFill/>
          </a:ln>
          <a:effectLst>
            <a:outerShdw blurRad="152400" dist="317500" dir="5400000" sx="90000" sy="-19000" rotWithShape="0">
              <a:prstClr val="black">
                <a:alpha val="15000"/>
              </a:prstClr>
            </a:outerShdw>
          </a:effectLst>
        </p:spPr>
        <p:txBody>
          <a:bodyPr vert="horz" lIns="91440" tIns="45720" rIns="91440" bIns="45720" rtlCol="0" anchor="ctr" anchorCtr="0">
            <a:normAutofit/>
          </a:bodyPr>
          <a:lstStyle>
            <a:lvl1pPr algn="ctr">
              <a:defRPr lang="en-US" sz="4000" b="1" cap="none" dirty="0">
                <a:solidFill>
                  <a:srgbClr val="262262"/>
                </a:solidFill>
              </a:defRPr>
            </a:lvl1pPr>
          </a:lstStyle>
          <a:p>
            <a:pPr lvl="0"/>
            <a:r>
              <a:rPr lang="en-US"/>
              <a:t>Section title</a:t>
            </a:r>
          </a:p>
        </p:txBody>
      </p:sp>
      <p:sp>
        <p:nvSpPr>
          <p:cNvPr id="3" name="Text Placeholder 2"/>
          <p:cNvSpPr>
            <a:spLocks noGrp="1"/>
          </p:cNvSpPr>
          <p:nvPr>
            <p:ph type="body" idx="1" hasCustomPrompt="1"/>
          </p:nvPr>
        </p:nvSpPr>
        <p:spPr>
          <a:xfrm>
            <a:off x="914400" y="3417455"/>
            <a:ext cx="10363200" cy="970276"/>
          </a:xfrm>
          <a:noFill/>
          <a:ln>
            <a:noFill/>
          </a:ln>
        </p:spPr>
        <p:txBody>
          <a:bodyPr anchor="ctr"/>
          <a:lstStyle>
            <a:lvl1pPr marL="0" indent="0" algn="ctr">
              <a:buNone/>
              <a:defRPr sz="2000">
                <a:solidFill>
                  <a:srgbClr val="00206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Section subtitle</a:t>
            </a:r>
          </a:p>
        </p:txBody>
      </p:sp>
      <p:sp>
        <p:nvSpPr>
          <p:cNvPr id="5" name="Slide Number Placeholder 6">
            <a:extLst>
              <a:ext uri="{FF2B5EF4-FFF2-40B4-BE49-F238E27FC236}">
                <a16:creationId xmlns:a16="http://schemas.microsoft.com/office/drawing/2014/main" id="{2775C988-7BA5-46D9-BD67-F8EE02BA5C6B}"/>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2095681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115307"/>
            <a:ext cx="10363200" cy="1131093"/>
          </a:xfrm>
          <a:noFill/>
          <a:ln>
            <a:noFill/>
          </a:ln>
          <a:effectLst>
            <a:outerShdw blurRad="152400" dist="317500" dir="5400000" sx="90000" sy="-19000" rotWithShape="0">
              <a:prstClr val="black">
                <a:alpha val="15000"/>
              </a:prstClr>
            </a:outerShdw>
          </a:effectLst>
        </p:spPr>
        <p:txBody>
          <a:bodyPr vert="horz" lIns="91440" tIns="45720" rIns="91440" bIns="45720" rtlCol="0" anchor="ctr" anchorCtr="0">
            <a:normAutofit/>
          </a:bodyPr>
          <a:lstStyle>
            <a:lvl1pPr algn="ctr">
              <a:defRPr lang="en-US" sz="4000" b="1" cap="none" dirty="0">
                <a:solidFill>
                  <a:srgbClr val="262262"/>
                </a:solidFill>
              </a:defRPr>
            </a:lvl1pPr>
          </a:lstStyle>
          <a:p>
            <a:pPr lvl="0"/>
            <a:r>
              <a:rPr lang="en-US"/>
              <a:t>Section title</a:t>
            </a:r>
          </a:p>
        </p:txBody>
      </p:sp>
      <p:sp>
        <p:nvSpPr>
          <p:cNvPr id="3" name="Text Placeholder 2"/>
          <p:cNvSpPr>
            <a:spLocks noGrp="1"/>
          </p:cNvSpPr>
          <p:nvPr>
            <p:ph type="body" idx="1" hasCustomPrompt="1"/>
          </p:nvPr>
        </p:nvSpPr>
        <p:spPr>
          <a:xfrm>
            <a:off x="914400" y="3417455"/>
            <a:ext cx="10363200" cy="970276"/>
          </a:xfrm>
          <a:noFill/>
          <a:ln>
            <a:noFill/>
          </a:ln>
        </p:spPr>
        <p:txBody>
          <a:bodyPr anchor="ctr"/>
          <a:lstStyle>
            <a:lvl1pPr marL="0" indent="0" algn="ctr">
              <a:buNone/>
              <a:defRPr sz="2000">
                <a:solidFill>
                  <a:srgbClr val="00206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Section subtitle</a:t>
            </a:r>
          </a:p>
        </p:txBody>
      </p:sp>
      <p:sp>
        <p:nvSpPr>
          <p:cNvPr id="5" name="Slide Number Placeholder 6">
            <a:extLst>
              <a:ext uri="{FF2B5EF4-FFF2-40B4-BE49-F238E27FC236}">
                <a16:creationId xmlns:a16="http://schemas.microsoft.com/office/drawing/2014/main" id="{215B1F6A-6A99-4ED7-AE17-12E346CBE33B}"/>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1952717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7F7F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152400"/>
            <a:ext cx="10972799" cy="1143000"/>
          </a:xfrm>
        </p:spPr>
        <p:txBody>
          <a:bodyPr/>
          <a:lstStyle>
            <a:lvl1pPr>
              <a:defRPr/>
            </a:lvl1pPr>
          </a:lstStyle>
          <a:p>
            <a:r>
              <a:rPr lang="en-US"/>
              <a:t>Slide title</a:t>
            </a:r>
          </a:p>
        </p:txBody>
      </p:sp>
      <p:sp>
        <p:nvSpPr>
          <p:cNvPr id="3" name="Content Placeholder 2"/>
          <p:cNvSpPr>
            <a:spLocks noGrp="1"/>
          </p:cNvSpPr>
          <p:nvPr>
            <p:ph idx="1" hasCustomPrompt="1"/>
          </p:nvPr>
        </p:nvSpPr>
        <p:spPr/>
        <p:txBody>
          <a:bodyPr/>
          <a:lstStyle>
            <a:lvl1pPr>
              <a:defRPr/>
            </a:lvl1pPr>
            <a:lvl2pPr marL="742950" indent="-285750">
              <a:buFont typeface="Arial" panose="020B0604020202020204" pitchFamily="34" charset="0"/>
              <a:buChar char="•"/>
              <a:defRPr/>
            </a:lvl2pPr>
            <a:lvl4pPr marL="1600200" indent="-228600">
              <a:buFont typeface="Arial" panose="020B0604020202020204" pitchFamily="34" charset="0"/>
              <a:buChar char="•"/>
              <a:defRPr/>
            </a:lvl4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58D6CA3D-484D-481F-9898-F1D606D5DD3B}"/>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418655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F7F7F7"/>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08096E7-6949-459B-A396-14B16B30B795}"/>
              </a:ext>
            </a:extLst>
          </p:cNvPr>
          <p:cNvSpPr>
            <a:spLocks noGrp="1"/>
          </p:cNvSpPr>
          <p:nvPr>
            <p:ph type="title" hasCustomPrompt="1"/>
          </p:nvPr>
        </p:nvSpPr>
        <p:spPr>
          <a:xfrm>
            <a:off x="609599" y="152400"/>
            <a:ext cx="10972799" cy="1143000"/>
          </a:xfrm>
        </p:spPr>
        <p:txBody>
          <a:bodyPr/>
          <a:lstStyle>
            <a:lvl1pPr>
              <a:defRPr/>
            </a:lvl1pPr>
          </a:lstStyle>
          <a:p>
            <a:r>
              <a:rPr lang="en-US"/>
              <a:t>Slide title</a:t>
            </a:r>
          </a:p>
        </p:txBody>
      </p:sp>
      <p:sp>
        <p:nvSpPr>
          <p:cNvPr id="3" name="Content Placeholder 2"/>
          <p:cNvSpPr>
            <a:spLocks noGrp="1"/>
          </p:cNvSpPr>
          <p:nvPr>
            <p:ph sz="half" idx="1"/>
          </p:nvPr>
        </p:nvSpPr>
        <p:spPr>
          <a:xfrm>
            <a:off x="609600" y="172243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2243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E7159B12-72BB-4CF3-AF41-9A2471179908}"/>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393086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F7F7F7"/>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BD77889-F441-4E0B-989A-F6A913BAF3CA}"/>
              </a:ext>
            </a:extLst>
          </p:cNvPr>
          <p:cNvSpPr>
            <a:spLocks noGrp="1"/>
          </p:cNvSpPr>
          <p:nvPr>
            <p:ph type="title" hasCustomPrompt="1"/>
          </p:nvPr>
        </p:nvSpPr>
        <p:spPr>
          <a:xfrm>
            <a:off x="609599" y="152400"/>
            <a:ext cx="10972799" cy="1143000"/>
          </a:xfrm>
        </p:spPr>
        <p:txBody>
          <a:bodyPr/>
          <a:lstStyle>
            <a:lvl1pPr>
              <a:defRPr/>
            </a:lvl1pPr>
          </a:lstStyle>
          <a:p>
            <a:r>
              <a:rPr lang="en-US"/>
              <a:t>Slide title</a:t>
            </a:r>
          </a:p>
        </p:txBody>
      </p:sp>
      <p:sp>
        <p:nvSpPr>
          <p:cNvPr id="3" name="Text Placeholder 2"/>
          <p:cNvSpPr>
            <a:spLocks noGrp="1"/>
          </p:cNvSpPr>
          <p:nvPr>
            <p:ph type="body" idx="1"/>
          </p:nvPr>
        </p:nvSpPr>
        <p:spPr>
          <a:xfrm>
            <a:off x="609600" y="1535113"/>
            <a:ext cx="5386917"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86000"/>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286000"/>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a:extLst>
              <a:ext uri="{FF2B5EF4-FFF2-40B4-BE49-F238E27FC236}">
                <a16:creationId xmlns:a16="http://schemas.microsoft.com/office/drawing/2014/main" id="{CC43BB00-7D79-4007-B740-6A3461822CBA}"/>
              </a:ext>
            </a:extLst>
          </p:cNvPr>
          <p:cNvSpPr>
            <a:spLocks noGrp="1"/>
          </p:cNvSpPr>
          <p:nvPr>
            <p:ph type="sldNum" sz="quarter" idx="10"/>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85804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7F7F7"/>
        </a:solidFill>
        <a:effectLst/>
      </p:bgPr>
    </p:bg>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F32B7B60-283C-42E0-8AA4-85C7C696E8AE}"/>
              </a:ext>
            </a:extLst>
          </p:cNvPr>
          <p:cNvSpPr>
            <a:spLocks noGrp="1"/>
          </p:cNvSpPr>
          <p:nvPr>
            <p:ph type="title" idx="4294967295"/>
          </p:nvPr>
        </p:nvSpPr>
        <p:spPr>
          <a:xfrm>
            <a:off x="609600" y="274638"/>
            <a:ext cx="9956800" cy="1143000"/>
          </a:xfrm>
        </p:spPr>
        <p:txBody>
          <a:bodyPr/>
          <a:lstStyle/>
          <a:p>
            <a:endParaRPr lang="en-US"/>
          </a:p>
        </p:txBody>
      </p:sp>
      <p:sp>
        <p:nvSpPr>
          <p:cNvPr id="5" name="Slide Number Placeholder 6">
            <a:extLst>
              <a:ext uri="{FF2B5EF4-FFF2-40B4-BE49-F238E27FC236}">
                <a16:creationId xmlns:a16="http://schemas.microsoft.com/office/drawing/2014/main" id="{79D9014B-A10E-4373-89E1-FBB173AB6326}"/>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140204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rgbClr val="F7F7F7"/>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06180DA-BF81-46CB-BB99-7BA059F16765}"/>
              </a:ext>
            </a:extLst>
          </p:cNvPr>
          <p:cNvSpPr>
            <a:spLocks noGrp="1"/>
          </p:cNvSpPr>
          <p:nvPr>
            <p:ph type="title" hasCustomPrompt="1"/>
          </p:nvPr>
        </p:nvSpPr>
        <p:spPr>
          <a:xfrm>
            <a:off x="609599" y="152400"/>
            <a:ext cx="10972799" cy="1143000"/>
          </a:xfrm>
        </p:spPr>
        <p:txBody>
          <a:bodyPr vert="horz" lIns="91440" tIns="45720" rIns="91440" bIns="45720" rtlCol="0" anchor="ctr">
            <a:normAutofit/>
          </a:bodyPr>
          <a:lstStyle>
            <a:lvl1pPr>
              <a:defRPr lang="en-US" dirty="0"/>
            </a:lvl1pPr>
          </a:lstStyle>
          <a:p>
            <a:pPr marL="0" lvl="0"/>
            <a:r>
              <a:rPr lang="en-US"/>
              <a:t>Slide title</a:t>
            </a:r>
          </a:p>
        </p:txBody>
      </p:sp>
      <p:sp>
        <p:nvSpPr>
          <p:cNvPr id="3" name="Picture Placeholder 2"/>
          <p:cNvSpPr>
            <a:spLocks noGrp="1"/>
          </p:cNvSpPr>
          <p:nvPr>
            <p:ph type="pic" idx="1"/>
          </p:nvPr>
        </p:nvSpPr>
        <p:spPr>
          <a:xfrm>
            <a:off x="1320800" y="1828800"/>
            <a:ext cx="9550400" cy="4114800"/>
          </a:xfrm>
          <a:effectLst>
            <a:outerShdw blurRad="63500" sx="102000" sy="102000" algn="ctr" rotWithShape="0">
              <a:prstClr val="black">
                <a:alpha val="3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320800" y="6054970"/>
            <a:ext cx="9550400" cy="3048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6">
            <a:extLst>
              <a:ext uri="{FF2B5EF4-FFF2-40B4-BE49-F238E27FC236}">
                <a16:creationId xmlns:a16="http://schemas.microsoft.com/office/drawing/2014/main" id="{BC2B5D1C-6CE0-455C-8846-AD46E0A2E166}"/>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112079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ig number" preserve="1" userDrawn="1">
  <p:cSld name="Big number">
    <p:bg>
      <p:bgPr>
        <a:solidFill>
          <a:srgbClr val="F7F7F7"/>
        </a:solidFill>
        <a:effectLst/>
      </p:bgPr>
    </p:bg>
    <p:spTree>
      <p:nvGrpSpPr>
        <p:cNvPr id="1" name="Shape 46"/>
        <p:cNvGrpSpPr/>
        <p:nvPr/>
      </p:nvGrpSpPr>
      <p:grpSpPr>
        <a:xfrm>
          <a:off x="0" y="0"/>
          <a:ext cx="0" cy="0"/>
          <a:chOff x="0" y="0"/>
          <a:chExt cx="0" cy="0"/>
        </a:xfrm>
      </p:grpSpPr>
      <p:sp>
        <p:nvSpPr>
          <p:cNvPr id="9" name="Title 7">
            <a:extLst>
              <a:ext uri="{FF2B5EF4-FFF2-40B4-BE49-F238E27FC236}">
                <a16:creationId xmlns:a16="http://schemas.microsoft.com/office/drawing/2014/main" id="{7A88BB19-EE9D-4447-884E-A93CACDC5C86}"/>
              </a:ext>
            </a:extLst>
          </p:cNvPr>
          <p:cNvSpPr>
            <a:spLocks noGrp="1"/>
          </p:cNvSpPr>
          <p:nvPr>
            <p:ph type="title" idx="4294967295"/>
          </p:nvPr>
        </p:nvSpPr>
        <p:spPr>
          <a:xfrm>
            <a:off x="609600" y="274638"/>
            <a:ext cx="9956800" cy="1143000"/>
          </a:xfrm>
        </p:spPr>
        <p:txBody>
          <a:bodyPr/>
          <a:lstStyle/>
          <a:p>
            <a:endParaRPr lang="en-US"/>
          </a:p>
        </p:txBody>
      </p:sp>
      <p:sp>
        <p:nvSpPr>
          <p:cNvPr id="12" name="Slide Number Placeholder 6">
            <a:extLst>
              <a:ext uri="{FF2B5EF4-FFF2-40B4-BE49-F238E27FC236}">
                <a16:creationId xmlns:a16="http://schemas.microsoft.com/office/drawing/2014/main" id="{9C0B9E19-0951-4992-9AF7-80C52D495C5A}"/>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a:ln>
                <a:noFill/>
              </a:ln>
              <a:solidFill>
                <a:srgbClr val="002060"/>
              </a:solidFill>
              <a:effectLst/>
              <a:uLnTx/>
              <a:uFillTx/>
              <a:latin typeface="Calibri"/>
              <a:ea typeface="+mn-ea"/>
              <a:cs typeface="+mn-cs"/>
            </a:endParaRPr>
          </a:p>
        </p:txBody>
      </p:sp>
      <p:sp>
        <p:nvSpPr>
          <p:cNvPr id="3" name="Text Placeholder 2">
            <a:extLst>
              <a:ext uri="{FF2B5EF4-FFF2-40B4-BE49-F238E27FC236}">
                <a16:creationId xmlns:a16="http://schemas.microsoft.com/office/drawing/2014/main" id="{282A8D70-12ED-475D-9185-053853F41F0B}"/>
              </a:ext>
            </a:extLst>
          </p:cNvPr>
          <p:cNvSpPr>
            <a:spLocks noGrp="1"/>
          </p:cNvSpPr>
          <p:nvPr>
            <p:ph type="body" sz="quarter" idx="10" hasCustomPrompt="1"/>
          </p:nvPr>
        </p:nvSpPr>
        <p:spPr>
          <a:xfrm>
            <a:off x="3653630" y="2733243"/>
            <a:ext cx="3868738" cy="1515484"/>
          </a:xfrm>
        </p:spPr>
        <p:txBody>
          <a:bodyPr/>
          <a:lstStyle>
            <a:lvl1pPr marL="0" indent="0">
              <a:buNone/>
              <a:defRPr/>
            </a:lvl1pPr>
          </a:lstStyle>
          <a:p>
            <a:pPr algn="ctr"/>
            <a:r>
              <a:rPr lang="en-US" sz="9600">
                <a:solidFill>
                  <a:srgbClr val="1C304A"/>
                </a:solidFill>
              </a:rPr>
              <a:t>XX%</a:t>
            </a:r>
            <a:endParaRPr lang="en-US" sz="9600">
              <a:solidFill>
                <a:srgbClr val="1C304A"/>
              </a:solidFill>
              <a:latin typeface="Roboto"/>
            </a:endParaRPr>
          </a:p>
          <a:p>
            <a:pPr lvl="4"/>
            <a:endParaRPr lang="en-US"/>
          </a:p>
        </p:txBody>
      </p:sp>
      <p:sp>
        <p:nvSpPr>
          <p:cNvPr id="5" name="Text Placeholder 4">
            <a:extLst>
              <a:ext uri="{FF2B5EF4-FFF2-40B4-BE49-F238E27FC236}">
                <a16:creationId xmlns:a16="http://schemas.microsoft.com/office/drawing/2014/main" id="{09B6F716-2488-4536-BF4F-07165F2A70E7}"/>
              </a:ext>
            </a:extLst>
          </p:cNvPr>
          <p:cNvSpPr>
            <a:spLocks noGrp="1"/>
          </p:cNvSpPr>
          <p:nvPr>
            <p:ph type="body" sz="quarter" idx="11" hasCustomPrompt="1"/>
          </p:nvPr>
        </p:nvSpPr>
        <p:spPr>
          <a:xfrm>
            <a:off x="4207018" y="4405745"/>
            <a:ext cx="2761961" cy="914400"/>
          </a:xfrm>
        </p:spPr>
        <p:txBody>
          <a:bodyPr/>
          <a:lstStyle>
            <a:lvl1pPr marL="0" indent="0">
              <a:buNone/>
              <a:defRPr lang="en-US" sz="2400" i="0" kern="1200" dirty="0" smtClean="0">
                <a:solidFill>
                  <a:schemeClr val="tx1"/>
                </a:solidFill>
                <a:effectLst/>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200" i="0">
                <a:solidFill>
                  <a:schemeClr val="tx1"/>
                </a:solidFill>
                <a:effectLst/>
                <a:latin typeface="Roboto"/>
              </a:rPr>
              <a:t>descriptor</a:t>
            </a:r>
            <a:endParaRPr lang="en-US" sz="3200">
              <a:solidFill>
                <a:schemeClr val="tx1"/>
              </a:solidFill>
              <a:latin typeface="Roboto"/>
            </a:endParaRPr>
          </a:p>
          <a:p>
            <a:pPr lvl="0"/>
            <a:endParaRPr lang="en-US"/>
          </a:p>
        </p:txBody>
      </p:sp>
    </p:spTree>
    <p:extLst>
      <p:ext uri="{BB962C8B-B14F-4D97-AF65-F5344CB8AC3E}">
        <p14:creationId xmlns:p14="http://schemas.microsoft.com/office/powerpoint/2010/main" val="1680415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7F7F7"/>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40A5E41-9DF3-429F-8808-E0F7D26BB031}"/>
              </a:ext>
            </a:extLst>
          </p:cNvPr>
          <p:cNvPicPr>
            <a:picLocks noChangeAspect="1"/>
          </p:cNvPicPr>
          <p:nvPr userDrawn="1"/>
        </p:nvPicPr>
        <p:blipFill rotWithShape="1">
          <a:blip r:embed="rId14">
            <a:lum bright="70000" contrast="-70000"/>
            <a:extLst>
              <a:ext uri="{28A0092B-C50C-407E-A947-70E740481C1C}">
                <a14:useLocalDpi xmlns:a14="http://schemas.microsoft.com/office/drawing/2010/main" val="0"/>
              </a:ext>
            </a:extLst>
          </a:blip>
          <a:srcRect t="68598"/>
          <a:stretch/>
        </p:blipFill>
        <p:spPr>
          <a:xfrm>
            <a:off x="0" y="6438727"/>
            <a:ext cx="12192000" cy="455014"/>
          </a:xfrm>
          <a:prstGeom prst="rect">
            <a:avLst/>
          </a:prstGeom>
          <a:effectLst>
            <a:outerShdw blurRad="88900" dist="38100" dir="5400000" algn="t" rotWithShape="0">
              <a:prstClr val="black">
                <a:alpha val="20000"/>
              </a:prstClr>
            </a:outerShdw>
            <a:reflection blurRad="63500" stA="45000" endPos="14000" dir="5400000" sy="-100000" algn="bl" rotWithShape="0"/>
          </a:effectLst>
        </p:spPr>
      </p:pic>
      <p:cxnSp>
        <p:nvCxnSpPr>
          <p:cNvPr id="18" name="Straight Connector 17">
            <a:extLst>
              <a:ext uri="{FF2B5EF4-FFF2-40B4-BE49-F238E27FC236}">
                <a16:creationId xmlns:a16="http://schemas.microsoft.com/office/drawing/2014/main" id="{2F90698F-8EFD-4C2C-80ED-4456421D82B9}"/>
              </a:ext>
            </a:extLst>
          </p:cNvPr>
          <p:cNvCxnSpPr/>
          <p:nvPr userDrawn="1"/>
        </p:nvCxnSpPr>
        <p:spPr>
          <a:xfrm>
            <a:off x="0" y="6477000"/>
            <a:ext cx="121920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ED30DA6-3D38-4F29-92B7-1842F4F6D21D}"/>
              </a:ext>
            </a:extLst>
          </p:cNvPr>
          <p:cNvSpPr/>
          <p:nvPr userDrawn="1"/>
        </p:nvSpPr>
        <p:spPr>
          <a:xfrm>
            <a:off x="0" y="6438726"/>
            <a:ext cx="12192000" cy="455015"/>
          </a:xfrm>
          <a:prstGeom prst="rect">
            <a:avLst/>
          </a:prstGeom>
          <a:solidFill>
            <a:schemeClr val="bg1">
              <a:alpha val="10000"/>
            </a:schemeClr>
          </a:solidFill>
          <a:ln>
            <a:no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cxnSp>
        <p:nvCxnSpPr>
          <p:cNvPr id="14" name="Straight Connector 13"/>
          <p:cNvCxnSpPr/>
          <p:nvPr/>
        </p:nvCxnSpPr>
        <p:spPr>
          <a:xfrm>
            <a:off x="0" y="6477000"/>
            <a:ext cx="121920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609600" y="274638"/>
            <a:ext cx="9956800" cy="1143000"/>
          </a:xfrm>
          <a:prstGeom prst="rect">
            <a:avLst/>
          </a:prstGeom>
        </p:spPr>
        <p:txBody>
          <a:bodyPr vert="horz" lIns="91440" tIns="45720" rIns="91440" bIns="45720" rtlCol="0" anchor="ctr">
            <a:normAutofit/>
          </a:bodyPr>
          <a:lstStyle/>
          <a:p>
            <a:r>
              <a:rPr lang="en-US"/>
              <a:t>Slide title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a:p>
            <a:pPr lvl="0"/>
            <a:endParaRPr lang="en-US"/>
          </a:p>
        </p:txBody>
      </p:sp>
      <p:sp>
        <p:nvSpPr>
          <p:cNvPr id="9" name="TextBox 8"/>
          <p:cNvSpPr txBox="1"/>
          <p:nvPr/>
        </p:nvSpPr>
        <p:spPr>
          <a:xfrm>
            <a:off x="1641523" y="6526719"/>
            <a:ext cx="2816067" cy="307777"/>
          </a:xfrm>
          <a:prstGeom prst="rect">
            <a:avLst/>
          </a:prstGeom>
          <a:no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62262"/>
                </a:solidFill>
                <a:effectLst/>
                <a:uLnTx/>
                <a:uFillTx/>
                <a:latin typeface="Arial" panose="020B0604020202020204" pitchFamily="34" charset="0"/>
                <a:ea typeface="+mn-ea"/>
                <a:cs typeface="Arial" panose="020B0604020202020204" pitchFamily="34" charset="0"/>
              </a:rPr>
              <a:t>Collecting &amp; Disbursing Funds</a:t>
            </a:r>
          </a:p>
        </p:txBody>
      </p:sp>
      <p:sp>
        <p:nvSpPr>
          <p:cNvPr id="10" name="TextBox 9"/>
          <p:cNvSpPr txBox="1"/>
          <p:nvPr/>
        </p:nvSpPr>
        <p:spPr>
          <a:xfrm>
            <a:off x="5008520" y="6526719"/>
            <a:ext cx="2088046" cy="307777"/>
          </a:xfrm>
          <a:prstGeom prst="rect">
            <a:avLst/>
          </a:prstGeom>
          <a:no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62262"/>
                </a:solidFill>
                <a:effectLst/>
                <a:uLnTx/>
                <a:uFillTx/>
                <a:latin typeface="Arial" panose="020B0604020202020204" pitchFamily="34" charset="0"/>
                <a:ea typeface="+mn-ea"/>
                <a:cs typeface="Arial" panose="020B0604020202020204" pitchFamily="34" charset="0"/>
              </a:rPr>
              <a:t>Achieving Compliance</a:t>
            </a:r>
          </a:p>
        </p:txBody>
      </p:sp>
      <p:sp>
        <p:nvSpPr>
          <p:cNvPr id="11" name="TextBox 10"/>
          <p:cNvSpPr txBox="1"/>
          <p:nvPr/>
        </p:nvSpPr>
        <p:spPr>
          <a:xfrm>
            <a:off x="7656639" y="6526719"/>
            <a:ext cx="2984212" cy="30777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62262"/>
                </a:solidFill>
                <a:effectLst/>
                <a:uLnTx/>
                <a:uFillTx/>
                <a:latin typeface="Arial" panose="020B0604020202020204" pitchFamily="34" charset="0"/>
                <a:ea typeface="+mn-ea"/>
                <a:cs typeface="Arial" panose="020B0604020202020204" pitchFamily="34" charset="0"/>
              </a:rPr>
              <a:t>Reporting &amp; Sharing Information</a:t>
            </a:r>
          </a:p>
        </p:txBody>
      </p:sp>
      <p:sp>
        <p:nvSpPr>
          <p:cNvPr id="12" name="Oval 11"/>
          <p:cNvSpPr/>
          <p:nvPr/>
        </p:nvSpPr>
        <p:spPr>
          <a:xfrm>
            <a:off x="4687335" y="6634887"/>
            <a:ext cx="91440" cy="91440"/>
          </a:xfrm>
          <a:prstGeom prst="ellipse">
            <a:avLst/>
          </a:prstGeom>
          <a:solidFill>
            <a:srgbClr val="262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262"/>
              </a:solidFill>
              <a:effectLst/>
              <a:uLnTx/>
              <a:uFillTx/>
              <a:latin typeface="Arial" panose="020B0604020202020204" pitchFamily="34" charset="0"/>
              <a:ea typeface="+mn-ea"/>
              <a:cs typeface="Arial" panose="020B0604020202020204" pitchFamily="34" charset="0"/>
            </a:endParaRPr>
          </a:p>
        </p:txBody>
      </p:sp>
      <p:sp>
        <p:nvSpPr>
          <p:cNvPr id="13" name="Oval 12"/>
          <p:cNvSpPr/>
          <p:nvPr/>
        </p:nvSpPr>
        <p:spPr>
          <a:xfrm>
            <a:off x="7326311" y="6634887"/>
            <a:ext cx="100584" cy="91440"/>
          </a:xfrm>
          <a:prstGeom prst="ellipse">
            <a:avLst/>
          </a:prstGeom>
          <a:solidFill>
            <a:srgbClr val="262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96633"/>
              </a:solidFill>
              <a:effectLst/>
              <a:uLnTx/>
              <a:uFillTx/>
              <a:latin typeface="Arial" panose="020B0604020202020204" pitchFamily="34" charset="0"/>
              <a:ea typeface="+mn-ea"/>
              <a:cs typeface="Arial" panose="020B0604020202020204" pitchFamily="34" charset="0"/>
            </a:endParaRPr>
          </a:p>
        </p:txBody>
      </p:sp>
      <p:sp>
        <p:nvSpPr>
          <p:cNvPr id="15" name="Slide Number Placeholder 6"/>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a:ln>
                <a:noFill/>
              </a:ln>
              <a:solidFill>
                <a:srgbClr val="002060"/>
              </a:solidFill>
              <a:effectLst/>
              <a:uLnTx/>
              <a:uFillTx/>
              <a:latin typeface="Calibri"/>
              <a:ea typeface="+mn-ea"/>
              <a:cs typeface="+mn-cs"/>
            </a:endParaRPr>
          </a:p>
        </p:txBody>
      </p:sp>
      <p:pic>
        <p:nvPicPr>
          <p:cNvPr id="5" name="Picture 4" descr="Logo&#10;&#10;Description automatically generated with low confidence">
            <a:extLst>
              <a:ext uri="{FF2B5EF4-FFF2-40B4-BE49-F238E27FC236}">
                <a16:creationId xmlns:a16="http://schemas.microsoft.com/office/drawing/2014/main" id="{49D56216-8001-447E-8F30-A28DA5CD50C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607674" y="284298"/>
            <a:ext cx="1158017" cy="1158017"/>
          </a:xfrm>
          <a:prstGeom prst="rect">
            <a:avLst/>
          </a:prstGeom>
        </p:spPr>
      </p:pic>
    </p:spTree>
    <p:extLst>
      <p:ext uri="{BB962C8B-B14F-4D97-AF65-F5344CB8AC3E}">
        <p14:creationId xmlns:p14="http://schemas.microsoft.com/office/powerpoint/2010/main" val="335606231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hdr="0" ftr="0" dt="0"/>
  <p:txStyles>
    <p:titleStyle>
      <a:lvl1pPr algn="l" defTabSz="914400" rtl="0" eaLnBrk="1" latinLnBrk="0" hangingPunct="1">
        <a:spcBef>
          <a:spcPct val="0"/>
        </a:spcBef>
        <a:buNone/>
        <a:defRPr sz="4400" kern="1200">
          <a:solidFill>
            <a:srgbClr val="283B9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484554"/>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48455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48455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48455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rgbClr val="48455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1C10124-2A50-6057-341D-67AD26B15E58}"/>
              </a:ext>
            </a:extLst>
          </p:cNvPr>
          <p:cNvSpPr>
            <a:spLocks noGrp="1"/>
          </p:cNvSpPr>
          <p:nvPr>
            <p:ph type="title"/>
          </p:nvPr>
        </p:nvSpPr>
        <p:spPr/>
        <p:txBody>
          <a:bodyPr/>
          <a:lstStyle/>
          <a:p>
            <a:r>
              <a:rPr lang="en-US" dirty="0"/>
              <a:t>Disclaimer</a:t>
            </a:r>
          </a:p>
        </p:txBody>
      </p:sp>
      <p:sp>
        <p:nvSpPr>
          <p:cNvPr id="11" name="Content Placeholder 10">
            <a:extLst>
              <a:ext uri="{FF2B5EF4-FFF2-40B4-BE49-F238E27FC236}">
                <a16:creationId xmlns:a16="http://schemas.microsoft.com/office/drawing/2014/main" id="{3730623E-FE52-FB02-06C1-FBD1F9638BDF}"/>
              </a:ext>
            </a:extLst>
          </p:cNvPr>
          <p:cNvSpPr>
            <a:spLocks noGrp="1"/>
          </p:cNvSpPr>
          <p:nvPr>
            <p:ph idx="1"/>
          </p:nvPr>
        </p:nvSpPr>
        <p:spPr/>
        <p:txBody>
          <a:bodyPr>
            <a:normAutofit/>
          </a:bodyPr>
          <a:lstStyle/>
          <a:p>
            <a:pPr marL="0" indent="0">
              <a:buNone/>
            </a:pPr>
            <a:r>
              <a:rPr lang="en-US" sz="2800" dirty="0"/>
              <a:t>This presentation is guidance and not binding on ONRR. It does not provide legal advice and should not be construed as stating ONRR’s legal interpretation or position. Any reliance on this presentation does not limit ONRR in its compliance activities or in the appealable decisions and orders it may issue.</a:t>
            </a:r>
          </a:p>
        </p:txBody>
      </p:sp>
      <p:sp>
        <p:nvSpPr>
          <p:cNvPr id="4" name="Slide Number Placeholder 3">
            <a:extLst>
              <a:ext uri="{FF2B5EF4-FFF2-40B4-BE49-F238E27FC236}">
                <a16:creationId xmlns:a16="http://schemas.microsoft.com/office/drawing/2014/main" id="{5412A271-14BC-3A81-8CB4-AEC18571BACC}"/>
              </a:ext>
            </a:extLst>
          </p:cNvPr>
          <p:cNvSpPr>
            <a:spLocks noGrp="1"/>
          </p:cNvSpPr>
          <p:nvPr>
            <p:ph type="sldNum" sz="quarter" idx="4"/>
          </p:nvPr>
        </p:nvSpPr>
        <p:spPr/>
        <p:txBody>
          <a:bodyPr/>
          <a:lstStyle/>
          <a:p>
            <a:fld id="{850B1B32-CFA8-4BD1-A730-6F4B7E12345B}" type="slidenum">
              <a:rPr lang="en-US">
                <a:latin typeface="Verdana"/>
              </a:rPr>
              <a:pPr/>
              <a:t>1</a:t>
            </a:fld>
            <a:endParaRPr lang="en-US">
              <a:latin typeface="Verdana"/>
            </a:endParaRPr>
          </a:p>
        </p:txBody>
      </p:sp>
    </p:spTree>
    <p:extLst>
      <p:ext uri="{BB962C8B-B14F-4D97-AF65-F5344CB8AC3E}">
        <p14:creationId xmlns:p14="http://schemas.microsoft.com/office/powerpoint/2010/main" val="2533223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48A21D1-B874-4784-AFAE-D40C563DD167}"/>
              </a:ext>
            </a:extLst>
          </p:cNvPr>
          <p:cNvSpPr>
            <a:spLocks noGrp="1"/>
          </p:cNvSpPr>
          <p:nvPr>
            <p:ph type="title" idx="4294967295"/>
          </p:nvPr>
        </p:nvSpPr>
        <p:spPr>
          <a:xfrm>
            <a:off x="138113" y="349250"/>
            <a:ext cx="10363200" cy="971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OGOR – A</a:t>
            </a: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4"/>
          </p:nvPr>
        </p:nvSpPr>
        <p:spPr/>
        <p:txBody>
          <a:bodyPr/>
          <a:lstStyle/>
          <a:p>
            <a:fld id="{850B1B32-CFA8-4BD1-A730-6F4B7E12345B}" type="slidenum">
              <a:rPr lang="en-US" smtClean="0"/>
              <a:pPr/>
              <a:t>10</a:t>
            </a:fld>
            <a:endParaRPr lang="en-US" dirty="0"/>
          </a:p>
        </p:txBody>
      </p:sp>
      <p:pic>
        <p:nvPicPr>
          <p:cNvPr id="4" name="Picture 3" descr="Displaying OGOR A with fields filled in with well information."/>
          <p:cNvPicPr>
            <a:picLocks noChangeAspect="1"/>
          </p:cNvPicPr>
          <p:nvPr/>
        </p:nvPicPr>
        <p:blipFill>
          <a:blip r:embed="rId3">
            <a:extLst>
              <a:ext uri="{28A0092B-C50C-407E-A947-70E740481C1C}">
                <a14:useLocalDpi xmlns:a14="http://schemas.microsoft.com/office/drawing/2010/main" val="0"/>
              </a:ext>
            </a:extLst>
          </a:blip>
          <a:srcRect/>
          <a:stretch/>
        </p:blipFill>
        <p:spPr>
          <a:xfrm>
            <a:off x="1153868" y="1447800"/>
            <a:ext cx="9884263" cy="4894382"/>
          </a:xfrm>
          <a:prstGeom prst="rect">
            <a:avLst/>
          </a:prstGeom>
        </p:spPr>
      </p:pic>
    </p:spTree>
    <p:extLst>
      <p:ext uri="{BB962C8B-B14F-4D97-AF65-F5344CB8AC3E}">
        <p14:creationId xmlns:p14="http://schemas.microsoft.com/office/powerpoint/2010/main" val="1130488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9541"/>
            <a:ext cx="9764092" cy="1131093"/>
          </a:xfrm>
        </p:spPr>
        <p:txBody>
          <a:bodyPr/>
          <a:lstStyle/>
          <a:p>
            <a:r>
              <a:rPr lang="en-US" dirty="0"/>
              <a:t>OGOR-B</a:t>
            </a: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4"/>
          </p:nvPr>
        </p:nvSpPr>
        <p:spPr/>
        <p:txBody>
          <a:bodyPr/>
          <a:lstStyle/>
          <a:p>
            <a:fld id="{850B1B32-CFA8-4BD1-A730-6F4B7E12345B}" type="slidenum">
              <a:rPr lang="en-US" smtClean="0"/>
              <a:pPr/>
              <a:t>11</a:t>
            </a:fld>
            <a:endParaRPr lang="en-US" dirty="0"/>
          </a:p>
        </p:txBody>
      </p:sp>
      <p:sp>
        <p:nvSpPr>
          <p:cNvPr id="4" name="TextBox 3"/>
          <p:cNvSpPr txBox="1"/>
          <p:nvPr/>
        </p:nvSpPr>
        <p:spPr>
          <a:xfrm>
            <a:off x="1424604" y="1695606"/>
            <a:ext cx="9144000" cy="4031873"/>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tx2"/>
                </a:solidFill>
                <a:latin typeface="Arial" panose="020B0604020202020204" pitchFamily="34" charset="0"/>
                <a:cs typeface="Arial" panose="020B0604020202020204" pitchFamily="34" charset="0"/>
              </a:rPr>
              <a:t>Disposition detail for produced volumes</a:t>
            </a:r>
          </a:p>
          <a:p>
            <a:pPr marL="457200" indent="-457200">
              <a:buFont typeface="Arial" panose="020B0604020202020204" pitchFamily="34" charset="0"/>
              <a:buChar char="•"/>
            </a:pPr>
            <a:endParaRPr lang="en-US" sz="32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solidFill>
                  <a:schemeClr val="tx2"/>
                </a:solidFill>
                <a:latin typeface="Arial" panose="020B0604020202020204" pitchFamily="34" charset="0"/>
                <a:cs typeface="Arial" panose="020B0604020202020204" pitchFamily="34" charset="0"/>
              </a:rPr>
              <a:t>FMP numbers are required for offshore</a:t>
            </a:r>
          </a:p>
          <a:p>
            <a:pPr marL="457200" indent="-457200">
              <a:buFont typeface="Arial" panose="020B0604020202020204" pitchFamily="34" charset="0"/>
              <a:buChar char="•"/>
            </a:pPr>
            <a:endParaRPr lang="en-US" sz="32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solidFill>
                  <a:schemeClr val="tx2"/>
                </a:solidFill>
                <a:latin typeface="Arial" panose="020B0604020202020204" pitchFamily="34" charset="0"/>
                <a:cs typeface="Arial" panose="020B0604020202020204" pitchFamily="34" charset="0"/>
              </a:rPr>
              <a:t>One product per disposition code per line</a:t>
            </a:r>
          </a:p>
          <a:p>
            <a:pPr marL="457200" indent="-457200">
              <a:buFont typeface="Arial" panose="020B0604020202020204" pitchFamily="34" charset="0"/>
              <a:buChar char="•"/>
            </a:pPr>
            <a:endParaRPr lang="en-US" sz="32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solidFill>
                  <a:schemeClr val="tx2"/>
                </a:solidFill>
                <a:latin typeface="Arial" panose="020B0604020202020204" pitchFamily="34" charset="0"/>
                <a:cs typeface="Arial" panose="020B0604020202020204" pitchFamily="34" charset="0"/>
              </a:rPr>
              <a:t>Produced volumes on OGOR-A must equal the sum of the OGOR-B disposition volumes</a:t>
            </a:r>
          </a:p>
        </p:txBody>
      </p:sp>
    </p:spTree>
    <p:extLst>
      <p:ext uri="{BB962C8B-B14F-4D97-AF65-F5344CB8AC3E}">
        <p14:creationId xmlns:p14="http://schemas.microsoft.com/office/powerpoint/2010/main" val="3430165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438F22-2503-4A93-8617-D849835D74F7}"/>
              </a:ext>
            </a:extLst>
          </p:cNvPr>
          <p:cNvSpPr>
            <a:spLocks noGrp="1"/>
          </p:cNvSpPr>
          <p:nvPr>
            <p:ph type="title" idx="4294967295"/>
          </p:nvPr>
        </p:nvSpPr>
        <p:spPr>
          <a:xfrm>
            <a:off x="152400" y="355600"/>
            <a:ext cx="10363200" cy="9699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OGOR - B</a:t>
            </a: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4"/>
          </p:nvPr>
        </p:nvSpPr>
        <p:spPr/>
        <p:txBody>
          <a:bodyPr/>
          <a:lstStyle/>
          <a:p>
            <a:fld id="{850B1B32-CFA8-4BD1-A730-6F4B7E12345B}" type="slidenum">
              <a:rPr lang="en-US" smtClean="0"/>
              <a:pPr/>
              <a:t>12</a:t>
            </a:fld>
            <a:endParaRPr lang="en-US" dirty="0"/>
          </a:p>
        </p:txBody>
      </p:sp>
      <p:pic>
        <p:nvPicPr>
          <p:cNvPr id="4" name="Picture 3" descr="Displaying OGOR B with fields filled in with well dispersal information.&#10;"/>
          <p:cNvPicPr>
            <a:picLocks noChangeAspect="1"/>
          </p:cNvPicPr>
          <p:nvPr/>
        </p:nvPicPr>
        <p:blipFill>
          <a:blip r:embed="rId3">
            <a:extLst>
              <a:ext uri="{28A0092B-C50C-407E-A947-70E740481C1C}">
                <a14:useLocalDpi xmlns:a14="http://schemas.microsoft.com/office/drawing/2010/main" val="0"/>
              </a:ext>
            </a:extLst>
          </a:blip>
          <a:srcRect/>
          <a:stretch/>
        </p:blipFill>
        <p:spPr>
          <a:xfrm>
            <a:off x="2049483" y="1524000"/>
            <a:ext cx="8093034" cy="4731221"/>
          </a:xfrm>
          <a:prstGeom prst="rect">
            <a:avLst/>
          </a:prstGeom>
        </p:spPr>
      </p:pic>
    </p:spTree>
    <p:extLst>
      <p:ext uri="{BB962C8B-B14F-4D97-AF65-F5344CB8AC3E}">
        <p14:creationId xmlns:p14="http://schemas.microsoft.com/office/powerpoint/2010/main" val="584982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1445"/>
            <a:ext cx="7543800" cy="676755"/>
          </a:xfrm>
        </p:spPr>
        <p:txBody>
          <a:bodyPr>
            <a:normAutofit/>
          </a:bodyPr>
          <a:lstStyle/>
          <a:p>
            <a:r>
              <a:rPr lang="en-US" sz="3600" dirty="0"/>
              <a:t>OGOR-C</a:t>
            </a: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4"/>
          </p:nvPr>
        </p:nvSpPr>
        <p:spPr/>
        <p:txBody>
          <a:bodyPr/>
          <a:lstStyle/>
          <a:p>
            <a:fld id="{850B1B32-CFA8-4BD1-A730-6F4B7E12345B}" type="slidenum">
              <a:rPr lang="en-US" smtClean="0"/>
              <a:pPr/>
              <a:t>13</a:t>
            </a:fld>
            <a:endParaRPr lang="en-US" dirty="0"/>
          </a:p>
        </p:txBody>
      </p:sp>
      <p:sp>
        <p:nvSpPr>
          <p:cNvPr id="4" name="TextBox 3"/>
          <p:cNvSpPr txBox="1"/>
          <p:nvPr/>
        </p:nvSpPr>
        <p:spPr>
          <a:xfrm>
            <a:off x="1524000" y="802243"/>
            <a:ext cx="9144000" cy="5293757"/>
          </a:xfrm>
          <a:prstGeom prst="rect">
            <a:avLst/>
          </a:prstGeom>
          <a:noFill/>
        </p:spPr>
        <p:txBody>
          <a:bodyPr wrap="square" rtlCol="0">
            <a:spAutoFit/>
          </a:bodyPr>
          <a:lstStyle/>
          <a:p>
            <a:pPr marL="457200" indent="-457200">
              <a:buFont typeface="Arial" panose="020B0604020202020204" pitchFamily="34" charset="0"/>
              <a:buChar char="•"/>
            </a:pPr>
            <a:r>
              <a:rPr lang="en-US" sz="2600" dirty="0">
                <a:solidFill>
                  <a:schemeClr val="tx2"/>
                </a:solidFill>
                <a:latin typeface="Arial" panose="020B0604020202020204" pitchFamily="34" charset="0"/>
                <a:cs typeface="Arial" panose="020B0604020202020204" pitchFamily="34" charset="0"/>
              </a:rPr>
              <a:t>Used only for oil/condensate accounting when inventory is carried from month to month</a:t>
            </a:r>
          </a:p>
          <a:p>
            <a:pPr marL="457200" indent="-457200">
              <a:buFont typeface="Arial" panose="020B0604020202020204" pitchFamily="34" charset="0"/>
              <a:buChar char="•"/>
            </a:pPr>
            <a:endParaRPr lang="en-US" sz="26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dirty="0">
                <a:solidFill>
                  <a:schemeClr val="tx2"/>
                </a:solidFill>
                <a:latin typeface="Arial" panose="020B0604020202020204" pitchFamily="34" charset="0"/>
                <a:cs typeface="Arial" panose="020B0604020202020204" pitchFamily="34" charset="0"/>
              </a:rPr>
              <a:t>Tracks running inventory storage (Reported inventories must match prior and subsequent months)</a:t>
            </a:r>
          </a:p>
          <a:p>
            <a:pPr marL="457200" indent="-457200">
              <a:buFont typeface="Arial" panose="020B0604020202020204" pitchFamily="34" charset="0"/>
              <a:buChar char="•"/>
            </a:pPr>
            <a:endParaRPr lang="en-US" sz="26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dirty="0">
                <a:solidFill>
                  <a:schemeClr val="tx2"/>
                </a:solidFill>
                <a:latin typeface="Arial" panose="020B0604020202020204" pitchFamily="34" charset="0"/>
                <a:cs typeface="Arial" panose="020B0604020202020204" pitchFamily="34" charset="0"/>
              </a:rPr>
              <a:t>Beginning Inventory + Production – Sales +/- Adjustment Volume equals Ending Inventory</a:t>
            </a:r>
          </a:p>
          <a:p>
            <a:endParaRPr lang="en-US" sz="26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dirty="0">
                <a:solidFill>
                  <a:schemeClr val="tx2"/>
                </a:solidFill>
                <a:latin typeface="Arial" panose="020B0604020202020204" pitchFamily="34" charset="0"/>
                <a:cs typeface="Arial" panose="020B0604020202020204" pitchFamily="34" charset="0"/>
              </a:rPr>
              <a:t>Production volume on OGOR-C must match Disposition code 10 volume on OGOR-B</a:t>
            </a:r>
          </a:p>
          <a:p>
            <a:endParaRPr lang="en-US" sz="26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dirty="0">
                <a:solidFill>
                  <a:schemeClr val="tx2"/>
                </a:solidFill>
                <a:latin typeface="Arial" panose="020B0604020202020204" pitchFamily="34" charset="0"/>
                <a:cs typeface="Arial" panose="020B0604020202020204" pitchFamily="34" charset="0"/>
              </a:rPr>
              <a:t>FMP numbers are required for offshore</a:t>
            </a:r>
            <a:endParaRPr lang="en-US" sz="2600" dirty="0">
              <a:solidFill>
                <a:srgbClr val="1F497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3780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C183D7F6-B498-43B3-948B-1728B52AA6E4}">
                <adec:decorative xmlns:adec="http://schemas.microsoft.com/office/drawing/2017/decorative" val="1"/>
              </a:ext>
            </a:extLst>
          </p:cNvPr>
          <p:cNvSpPr>
            <a:spLocks noGrp="1"/>
          </p:cNvSpPr>
          <p:nvPr>
            <p:ph type="sldNum" sz="quarter" idx="4"/>
          </p:nvPr>
        </p:nvSpPr>
        <p:spPr/>
        <p:txBody>
          <a:bodyPr/>
          <a:lstStyle/>
          <a:p>
            <a:fld id="{850B1B32-CFA8-4BD1-A730-6F4B7E12345B}" type="slidenum">
              <a:rPr lang="en-US" smtClean="0"/>
              <a:pPr/>
              <a:t>14</a:t>
            </a:fld>
            <a:endParaRPr lang="en-US" dirty="0"/>
          </a:p>
        </p:txBody>
      </p:sp>
      <p:sp>
        <p:nvSpPr>
          <p:cNvPr id="10" name="Title 1">
            <a:extLst>
              <a:ext uri="{FF2B5EF4-FFF2-40B4-BE49-F238E27FC236}">
                <a16:creationId xmlns:a16="http://schemas.microsoft.com/office/drawing/2014/main" id="{EFB60704-5E24-4419-A340-2A4CC640D67F}"/>
              </a:ext>
            </a:extLst>
          </p:cNvPr>
          <p:cNvSpPr txBox="1">
            <a:spLocks noGrp="1"/>
          </p:cNvSpPr>
          <p:nvPr>
            <p:ph type="title" idx="4294967295"/>
          </p:nvPr>
        </p:nvSpPr>
        <p:spPr>
          <a:xfrm>
            <a:off x="304800" y="-84117"/>
            <a:ext cx="10363200" cy="1131093"/>
          </a:xfrm>
          <a:prstGeom prst="rect">
            <a:avLst/>
          </a:prstGeom>
          <a:noFill/>
          <a:ln>
            <a:noFill/>
            <a:prstDash/>
          </a:ln>
          <a:effectLst>
            <a:outerShdw blurRad="152400" dist="317500" dir="5400000" sx="90000" sy="-19000" rotWithShape="0">
              <a:prstClr val="black">
                <a:alpha val="15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lang="en-US" sz="4000" b="1" kern="1200" cap="none" dirty="0">
                <a:solidFill>
                  <a:srgbClr val="262262"/>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262262"/>
                </a:solidFill>
                <a:effectLst/>
                <a:uLnTx/>
                <a:uFillTx/>
                <a:latin typeface="Arial" panose="020B0604020202020204" pitchFamily="34" charset="0"/>
                <a:ea typeface="+mj-ea"/>
                <a:cs typeface="Arial" panose="020B0604020202020204" pitchFamily="34" charset="0"/>
              </a:rPr>
              <a:t>OGOR-C Details</a:t>
            </a:r>
          </a:p>
        </p:txBody>
      </p:sp>
      <p:pic>
        <p:nvPicPr>
          <p:cNvPr id="4" name="Picture 3" descr="Displaying OGOR C with fields filled in with oil or condensate inventory.&#10;"/>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743" y="1031736"/>
            <a:ext cx="9596697" cy="5385970"/>
          </a:xfrm>
          <a:prstGeom prst="rect">
            <a:avLst/>
          </a:prstGeom>
        </p:spPr>
      </p:pic>
    </p:spTree>
    <p:extLst>
      <p:ext uri="{BB962C8B-B14F-4D97-AF65-F5344CB8AC3E}">
        <p14:creationId xmlns:p14="http://schemas.microsoft.com/office/powerpoint/2010/main" val="3594309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58509E1-A38E-4E35-B3FF-A6754DA5A843}"/>
              </a:ext>
            </a:extLst>
          </p:cNvPr>
          <p:cNvSpPr>
            <a:spLocks noGrp="1"/>
          </p:cNvSpPr>
          <p:nvPr>
            <p:ph type="title" idx="4294967295"/>
          </p:nvPr>
        </p:nvSpPr>
        <p:spPr>
          <a:xfrm>
            <a:off x="282575" y="258763"/>
            <a:ext cx="10363200" cy="9699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Calculating Totals</a:t>
            </a:r>
          </a:p>
        </p:txBody>
      </p:sp>
      <p:pic>
        <p:nvPicPr>
          <p:cNvPr id="4098" name="Picture 2" descr="Image of eCommerce panel.">
            <a:extLs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518" y="1229362"/>
            <a:ext cx="9601201" cy="5200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C183D7F6-B498-43B3-948B-1728B52AA6E4}">
                <adec:decorative xmlns:adec="http://schemas.microsoft.com/office/drawing/2017/decorative" val="1"/>
              </a:ext>
            </a:extLst>
          </p:cNvPr>
          <p:cNvSpPr>
            <a:spLocks noGrp="1"/>
          </p:cNvSpPr>
          <p:nvPr>
            <p:ph type="sldNum" sz="quarter" idx="4"/>
          </p:nvPr>
        </p:nvSpPr>
        <p:spPr/>
        <p:txBody>
          <a:bodyPr/>
          <a:lstStyle/>
          <a:p>
            <a:fld id="{850B1B32-CFA8-4BD1-A730-6F4B7E12345B}" type="slidenum">
              <a:rPr lang="en-US" smtClean="0"/>
              <a:pPr/>
              <a:t>15</a:t>
            </a:fld>
            <a:endParaRPr lang="en-US" dirty="0"/>
          </a:p>
        </p:txBody>
      </p:sp>
      <p:sp>
        <p:nvSpPr>
          <p:cNvPr id="9" name="TextBox 8">
            <a:extLst>
              <a:ext uri="{FF2B5EF4-FFF2-40B4-BE49-F238E27FC236}">
                <a16:creationId xmlns:a16="http://schemas.microsoft.com/office/drawing/2014/main" id="{F98BD0A1-D11E-4BA8-A36C-EABC8AF25917}"/>
              </a:ext>
              <a:ext uri="{C183D7F6-B498-43B3-948B-1728B52AA6E4}">
                <adec:decorative xmlns:adec="http://schemas.microsoft.com/office/drawing/2017/decorative" val="1"/>
              </a:ext>
            </a:extLst>
          </p:cNvPr>
          <p:cNvSpPr txBox="1"/>
          <p:nvPr/>
        </p:nvSpPr>
        <p:spPr>
          <a:xfrm>
            <a:off x="3048000" y="2135360"/>
            <a:ext cx="6251608" cy="369332"/>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spTree>
    <p:extLst>
      <p:ext uri="{BB962C8B-B14F-4D97-AF65-F5344CB8AC3E}">
        <p14:creationId xmlns:p14="http://schemas.microsoft.com/office/powerpoint/2010/main" val="3652959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39115"/>
            <a:ext cx="9601200" cy="880086"/>
          </a:xfrm>
        </p:spPr>
        <p:txBody>
          <a:bodyPr/>
          <a:lstStyle/>
          <a:p>
            <a:r>
              <a:rPr lang="en-US" dirty="0"/>
              <a:t>Validation</a:t>
            </a: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4"/>
          </p:nvPr>
        </p:nvSpPr>
        <p:spPr/>
        <p:txBody>
          <a:bodyPr/>
          <a:lstStyle/>
          <a:p>
            <a:fld id="{850B1B32-CFA8-4BD1-A730-6F4B7E12345B}" type="slidenum">
              <a:rPr lang="en-US" smtClean="0"/>
              <a:pPr/>
              <a:t>16</a:t>
            </a:fld>
            <a:endParaRPr lang="en-US" dirty="0"/>
          </a:p>
        </p:txBody>
      </p:sp>
      <p:sp>
        <p:nvSpPr>
          <p:cNvPr id="7" name="Rectangle 6">
            <a:extLst>
              <a:ext uri="{FF2B5EF4-FFF2-40B4-BE49-F238E27FC236}">
                <a16:creationId xmlns:a16="http://schemas.microsoft.com/office/drawing/2014/main" id="{85683B1F-6A11-4464-AD97-D1FFB4C97675}"/>
              </a:ext>
            </a:extLst>
          </p:cNvPr>
          <p:cNvSpPr/>
          <p:nvPr/>
        </p:nvSpPr>
        <p:spPr>
          <a:xfrm>
            <a:off x="1219200" y="1219200"/>
            <a:ext cx="9144000" cy="5016758"/>
          </a:xfrm>
          <a:prstGeom prst="rect">
            <a:avLst/>
          </a:prstGeom>
        </p:spPr>
        <p:txBody>
          <a:bodyPr wrap="square">
            <a:spAutoFit/>
          </a:bodyPr>
          <a:lstStyle/>
          <a:p>
            <a:pPr marL="457200" lvl="0" indent="-457200">
              <a:buFont typeface="Arial" panose="020B0604020202020204" pitchFamily="34" charset="0"/>
              <a:buChar char="•"/>
            </a:pPr>
            <a:r>
              <a:rPr lang="en-US" sz="3200" dirty="0">
                <a:solidFill>
                  <a:schemeClr val="tx2"/>
                </a:solidFill>
                <a:latin typeface="Arial" panose="020B0604020202020204" pitchFamily="34" charset="0"/>
                <a:cs typeface="Arial" panose="020B0604020202020204" pitchFamily="34" charset="0"/>
              </a:rPr>
              <a:t>Ensure you save your document before validating</a:t>
            </a:r>
          </a:p>
          <a:p>
            <a:pPr marL="457200" lvl="0" indent="-457200">
              <a:buFont typeface="Arial" panose="020B0604020202020204" pitchFamily="34" charset="0"/>
              <a:buChar char="•"/>
            </a:pPr>
            <a:endParaRPr lang="en-US" sz="32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solidFill>
                  <a:schemeClr val="tx2"/>
                </a:solidFill>
                <a:latin typeface="Arial" panose="020B0604020202020204" pitchFamily="34" charset="0"/>
                <a:cs typeface="Arial" panose="020B0604020202020204" pitchFamily="34" charset="0"/>
              </a:rPr>
              <a:t>Required action prior to submitting OGOR</a:t>
            </a:r>
          </a:p>
          <a:p>
            <a:pPr marL="457200" indent="-457200">
              <a:buFont typeface="Arial" panose="020B0604020202020204" pitchFamily="34" charset="0"/>
              <a:buChar char="•"/>
            </a:pPr>
            <a:endParaRPr lang="en-US" sz="32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solidFill>
                  <a:schemeClr val="tx2"/>
                </a:solidFill>
                <a:latin typeface="Arial" panose="020B0604020202020204" pitchFamily="34" charset="0"/>
                <a:cs typeface="Arial" panose="020B0604020202020204" pitchFamily="34" charset="0"/>
              </a:rPr>
              <a:t>Pop-up window (ensure blockers are correctly configured)</a:t>
            </a:r>
          </a:p>
          <a:p>
            <a:pPr marL="457200" indent="-457200">
              <a:buFont typeface="Arial" panose="020B0604020202020204" pitchFamily="34" charset="0"/>
              <a:buChar char="•"/>
            </a:pPr>
            <a:endParaRPr lang="en-US" sz="32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solidFill>
                  <a:schemeClr val="tx2"/>
                </a:solidFill>
                <a:latin typeface="Arial" panose="020B0604020202020204" pitchFamily="34" charset="0"/>
                <a:cs typeface="Arial" panose="020B0604020202020204" pitchFamily="34" charset="0"/>
              </a:rPr>
              <a:t>Any Fatal and/or Warning error codes are listed in the validation results</a:t>
            </a:r>
          </a:p>
        </p:txBody>
      </p:sp>
    </p:spTree>
    <p:extLst>
      <p:ext uri="{BB962C8B-B14F-4D97-AF65-F5344CB8AC3E}">
        <p14:creationId xmlns:p14="http://schemas.microsoft.com/office/powerpoint/2010/main" val="2045845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52400"/>
            <a:ext cx="7391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283B91"/>
                </a:solidFill>
                <a:latin typeface="+mj-lt"/>
                <a:ea typeface="+mj-ea"/>
                <a:cs typeface="+mj-cs"/>
              </a:defRPr>
            </a:lvl1pPr>
          </a:lstStyle>
          <a:p>
            <a:r>
              <a:rPr lang="en-US" b="1" dirty="0"/>
              <a:t>VALIDATION Image</a:t>
            </a:r>
          </a:p>
        </p:txBody>
      </p:sp>
      <p:pic>
        <p:nvPicPr>
          <p:cNvPr id="4" name="Picture 3" descr="Displaying the validation screen and progre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1600200"/>
            <a:ext cx="6025074" cy="4629830"/>
          </a:xfrm>
          <a:prstGeom prst="rect">
            <a:avLst/>
          </a:prstGeom>
        </p:spPr>
      </p:pic>
      <p:sp>
        <p:nvSpPr>
          <p:cNvPr id="3" name="Slide Number Placeholder 2"/>
          <p:cNvSpPr>
            <a:spLocks noGrp="1"/>
          </p:cNvSpPr>
          <p:nvPr>
            <p:ph type="sldNum" sz="quarter" idx="4"/>
          </p:nvPr>
        </p:nvSpPr>
        <p:spPr/>
        <p:txBody>
          <a:bodyPr/>
          <a:lstStyle/>
          <a:p>
            <a:fld id="{850B1B32-CFA8-4BD1-A730-6F4B7E12345B}" type="slidenum">
              <a:rPr smtClean="0"/>
              <a:pPr/>
              <a:t>17</a:t>
            </a:fld>
            <a:endParaRPr dirty="0"/>
          </a:p>
        </p:txBody>
      </p:sp>
    </p:spTree>
    <p:extLst>
      <p:ext uri="{BB962C8B-B14F-4D97-AF65-F5344CB8AC3E}">
        <p14:creationId xmlns:p14="http://schemas.microsoft.com/office/powerpoint/2010/main" val="1259713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3038D0-977A-4F6F-AF3F-0F6D32235E95}"/>
              </a:ext>
              <a:ext uri="{C183D7F6-B498-43B3-948B-1728B52AA6E4}">
                <adec:decorative xmlns:adec="http://schemas.microsoft.com/office/drawing/2017/decorative" val="0"/>
              </a:ext>
            </a:extLst>
          </p:cNvPr>
          <p:cNvSpPr txBox="1">
            <a:spLocks noGrp="1"/>
          </p:cNvSpPr>
          <p:nvPr>
            <p:ph type="title" idx="4294967295"/>
          </p:nvPr>
        </p:nvSpPr>
        <p:spPr>
          <a:xfrm>
            <a:off x="990600" y="339115"/>
            <a:ext cx="9601200" cy="880086"/>
          </a:xfrm>
          <a:prstGeom prst="rect">
            <a:avLst/>
          </a:prstGeom>
          <a:noFill/>
          <a:ln>
            <a:noFill/>
            <a:prstDash/>
          </a:ln>
          <a:effectLst>
            <a:outerShdw blurRad="152400" dist="317500" dir="5400000" sx="90000" sy="-19000" rotWithShape="0">
              <a:prstClr val="black">
                <a:alpha val="15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lang="en-US" sz="4000" b="1" kern="1200" cap="none" dirty="0">
                <a:solidFill>
                  <a:srgbClr val="262262"/>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262262"/>
                </a:solidFill>
                <a:effectLst/>
                <a:uLnTx/>
                <a:uFillTx/>
                <a:latin typeface="Arial" panose="020B0604020202020204" pitchFamily="34" charset="0"/>
                <a:ea typeface="+mj-ea"/>
                <a:cs typeface="Arial" panose="020B0604020202020204" pitchFamily="34" charset="0"/>
              </a:rPr>
              <a:t>Validation Results</a:t>
            </a:r>
          </a:p>
        </p:txBody>
      </p:sp>
      <p:pic>
        <p:nvPicPr>
          <p:cNvPr id="6" name="Picture 5" descr="Image of eCommerce Validation panel">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791008" y="1722210"/>
            <a:ext cx="8562975" cy="4297591"/>
          </a:xfrm>
          <a:prstGeom prst="rect">
            <a:avLst/>
          </a:prstGeom>
        </p:spPr>
      </p:pic>
      <p:sp>
        <p:nvSpPr>
          <p:cNvPr id="3" name="Slide Number Placeholder 2">
            <a:extLst>
              <a:ext uri="{C183D7F6-B498-43B3-948B-1728B52AA6E4}">
                <adec:decorative xmlns:adec="http://schemas.microsoft.com/office/drawing/2017/decorative" val="1"/>
              </a:ext>
            </a:extLst>
          </p:cNvPr>
          <p:cNvSpPr>
            <a:spLocks noGrp="1"/>
          </p:cNvSpPr>
          <p:nvPr>
            <p:ph type="sldNum" sz="quarter" idx="4"/>
          </p:nvPr>
        </p:nvSpPr>
        <p:spPr/>
        <p:txBody>
          <a:bodyPr/>
          <a:lstStyle/>
          <a:p>
            <a:fld id="{850B1B32-CFA8-4BD1-A730-6F4B7E12345B}" type="slidenum">
              <a:rPr lang="en-US" smtClean="0"/>
              <a:pPr/>
              <a:t>18</a:t>
            </a:fld>
            <a:endParaRPr lang="en-US" dirty="0"/>
          </a:p>
        </p:txBody>
      </p:sp>
      <p:sp>
        <p:nvSpPr>
          <p:cNvPr id="7" name="Rounded Rectangle 6">
            <a:extLst>
              <a:ext uri="{C183D7F6-B498-43B3-948B-1728B52AA6E4}">
                <adec:decorative xmlns:adec="http://schemas.microsoft.com/office/drawing/2017/decorative" val="1"/>
              </a:ext>
            </a:extLst>
          </p:cNvPr>
          <p:cNvSpPr/>
          <p:nvPr/>
        </p:nvSpPr>
        <p:spPr>
          <a:xfrm>
            <a:off x="5486400" y="3124200"/>
            <a:ext cx="914400" cy="1371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a:extLst>
              <a:ext uri="{C183D7F6-B498-43B3-948B-1728B52AA6E4}">
                <adec:decorative xmlns:adec="http://schemas.microsoft.com/office/drawing/2017/decorative" val="1"/>
              </a:ext>
            </a:extLst>
          </p:cNvPr>
          <p:cNvSpPr/>
          <p:nvPr/>
        </p:nvSpPr>
        <p:spPr>
          <a:xfrm>
            <a:off x="6553200" y="4495800"/>
            <a:ext cx="1371600" cy="914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2873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7010400"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rgbClr val="283B91"/>
                </a:solidFill>
                <a:latin typeface="+mj-lt"/>
                <a:ea typeface="+mj-ea"/>
                <a:cs typeface="+mj-cs"/>
              </a:defRPr>
            </a:lvl1pPr>
          </a:lstStyle>
          <a:p>
            <a:r>
              <a:rPr lang="en-US" b="1" dirty="0"/>
              <a:t>VALIDATION RESULTS Completed</a:t>
            </a:r>
          </a:p>
        </p:txBody>
      </p:sp>
      <p:pic>
        <p:nvPicPr>
          <p:cNvPr id="7170" name="Picture 2" descr="Display shows the Validation Results of OK. Your OGOR will show SENT in the Documents L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30362"/>
            <a:ext cx="9144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4"/>
          </p:nvPr>
        </p:nvSpPr>
        <p:spPr/>
        <p:txBody>
          <a:bodyPr/>
          <a:lstStyle/>
          <a:p>
            <a:fld id="{850B1B32-CFA8-4BD1-A730-6F4B7E12345B}" type="slidenum">
              <a:rPr smtClean="0"/>
              <a:pPr/>
              <a:t>19</a:t>
            </a:fld>
            <a:endParaRPr dirty="0"/>
          </a:p>
        </p:txBody>
      </p:sp>
    </p:spTree>
    <p:extLst>
      <p:ext uri="{BB962C8B-B14F-4D97-AF65-F5344CB8AC3E}">
        <p14:creationId xmlns:p14="http://schemas.microsoft.com/office/powerpoint/2010/main" val="2651818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399" y="3581401"/>
            <a:ext cx="11506201" cy="1600200"/>
          </a:xfrm>
        </p:spPr>
        <p:txBody>
          <a:bodyPr>
            <a:normAutofit fontScale="90000"/>
          </a:bodyPr>
          <a:lstStyle/>
          <a:p>
            <a:pPr algn="ctr"/>
            <a:r>
              <a:rPr lang="en-US" dirty="0"/>
              <a:t>Basic OGOR Reporting</a:t>
            </a:r>
            <a:br>
              <a:rPr lang="en-US" dirty="0"/>
            </a:br>
            <a:r>
              <a:rPr lang="en-US" dirty="0"/>
              <a:t>ONRR-4054 Oil and Gas Operations Report (OGOR)</a:t>
            </a:r>
          </a:p>
        </p:txBody>
      </p:sp>
    </p:spTree>
    <p:extLst>
      <p:ext uri="{BB962C8B-B14F-4D97-AF65-F5344CB8AC3E}">
        <p14:creationId xmlns:p14="http://schemas.microsoft.com/office/powerpoint/2010/main" val="1540591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7">
            <a:extLst>
              <a:ext uri="{FF2B5EF4-FFF2-40B4-BE49-F238E27FC236}">
                <a16:creationId xmlns:a16="http://schemas.microsoft.com/office/drawing/2014/main" id="{88EC462A-17EC-4627-81D3-80E5FE4630C3}"/>
              </a:ext>
              <a:ext uri="{C183D7F6-B498-43B3-948B-1728B52AA6E4}">
                <adec:decorative xmlns:adec="http://schemas.microsoft.com/office/drawing/2017/decorative" val="1"/>
              </a:ext>
            </a:extLst>
          </p:cNvPr>
          <p:cNvSpPr>
            <a:spLocks noGrp="1"/>
          </p:cNvSpPr>
          <p:nvPr>
            <p:ph type="title" idx="4294967295"/>
          </p:nvPr>
        </p:nvSpPr>
        <p:spPr>
          <a:xfrm>
            <a:off x="914400" y="304800"/>
            <a:ext cx="9220200" cy="8381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lvl="0" algn="ctr">
              <a:spcBef>
                <a:spcPct val="20000"/>
              </a:spcBef>
              <a:defRPr/>
            </a:pPr>
            <a:r>
              <a:rPr lang="en-US" sz="4000" b="1" dirty="0">
                <a:solidFill>
                  <a:srgbClr val="002060"/>
                </a:solidFill>
                <a:latin typeface="Calibri" panose="020F0502020204030204" pitchFamily="34" charset="0"/>
                <a:cs typeface="Calibri" panose="020F0502020204030204" pitchFamily="34" charset="0"/>
              </a:rPr>
              <a:t>eCommerce Document List Functions </a:t>
            </a:r>
            <a:endPar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4" name="Picture 6" descr="Image of eCommerce Document List"/>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691" y="1422290"/>
            <a:ext cx="8372615" cy="2281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Displaying Functions for eCommerce such as Edit, Print, Copy All, Copy Specific, Delete, Export CSV - Fixed"/>
          <p:cNvPicPr>
            <a:picLocks noChangeArrowheads="1"/>
          </p:cNvPicPr>
          <p:nvPr/>
        </p:nvPicPr>
        <p:blipFill>
          <a:blip r:embed="rId4">
            <a:extLst>
              <a:ext uri="{28A0092B-C50C-407E-A947-70E740481C1C}">
                <a14:useLocalDpi xmlns:a14="http://schemas.microsoft.com/office/drawing/2010/main" val="0"/>
              </a:ext>
            </a:extLst>
          </a:blip>
          <a:srcRect/>
          <a:stretch/>
        </p:blipFill>
        <p:spPr bwMode="auto">
          <a:xfrm>
            <a:off x="1202270" y="3810000"/>
            <a:ext cx="9787458" cy="244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a:extLst>
              <a:ext uri="{C183D7F6-B498-43B3-948B-1728B52AA6E4}">
                <adec:decorative xmlns:adec="http://schemas.microsoft.com/office/drawing/2017/decorative" val="1"/>
              </a:ext>
            </a:extLst>
          </p:cNvPr>
          <p:cNvSpPr>
            <a:spLocks noGrp="1"/>
          </p:cNvSpPr>
          <p:nvPr>
            <p:ph type="sldNum" sz="quarter" idx="4"/>
          </p:nvPr>
        </p:nvSpPr>
        <p:spPr/>
        <p:txBody>
          <a:bodyPr/>
          <a:lstStyle/>
          <a:p>
            <a:fld id="{850B1B32-CFA8-4BD1-A730-6F4B7E12345B}" type="slidenum">
              <a:rPr lang="en-US" smtClean="0"/>
              <a:pPr/>
              <a:t>20</a:t>
            </a:fld>
            <a:endParaRPr lang="en-US" dirty="0"/>
          </a:p>
        </p:txBody>
      </p:sp>
    </p:spTree>
    <p:extLst>
      <p:ext uri="{BB962C8B-B14F-4D97-AF65-F5344CB8AC3E}">
        <p14:creationId xmlns:p14="http://schemas.microsoft.com/office/powerpoint/2010/main" val="388609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B9627DC-6818-4BB8-9F11-53B9DE3AEF4C}"/>
              </a:ext>
            </a:extLst>
          </p:cNvPr>
          <p:cNvSpPr>
            <a:spLocks noGrp="1"/>
          </p:cNvSpPr>
          <p:nvPr>
            <p:ph type="title" idx="4294967295"/>
          </p:nvPr>
        </p:nvSpPr>
        <p:spPr>
          <a:xfrm>
            <a:off x="128588" y="36513"/>
            <a:ext cx="10363200" cy="9699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Documents List Sent</a:t>
            </a:r>
          </a:p>
        </p:txBody>
      </p:sp>
      <p:pic>
        <p:nvPicPr>
          <p:cNvPr id="6" name="Picture 5" descr="Graphical user interface, application, table&#10;">
            <a:extLs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1920" y="1006475"/>
            <a:ext cx="9169868" cy="5395834"/>
          </a:xfrm>
          <a:prstGeom prst="rect">
            <a:avLst/>
          </a:prstGeom>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850B1B32-CFA8-4BD1-A730-6F4B7E12345B}" type="slidenum">
              <a:rPr lang="en-US" smtClean="0"/>
              <a:pPr/>
              <a:t>21</a:t>
            </a:fld>
            <a:endParaRPr lang="en-US" dirty="0"/>
          </a:p>
        </p:txBody>
      </p:sp>
    </p:spTree>
    <p:extLst>
      <p:ext uri="{BB962C8B-B14F-4D97-AF65-F5344CB8AC3E}">
        <p14:creationId xmlns:p14="http://schemas.microsoft.com/office/powerpoint/2010/main" val="2223297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E5AE6-2C5A-4898-B8BD-0F59619AA5BF}"/>
              </a:ext>
            </a:extLst>
          </p:cNvPr>
          <p:cNvSpPr>
            <a:spLocks noGrp="1"/>
          </p:cNvSpPr>
          <p:nvPr>
            <p:ph type="title"/>
          </p:nvPr>
        </p:nvSpPr>
        <p:spPr>
          <a:xfrm>
            <a:off x="228600" y="304800"/>
            <a:ext cx="10363200" cy="1131093"/>
          </a:xfrm>
        </p:spPr>
        <p:txBody>
          <a:bodyPr/>
          <a:lstStyle/>
          <a:p>
            <a:r>
              <a:rPr lang="en-US" dirty="0"/>
              <a:t>eCommerce Functions</a:t>
            </a:r>
          </a:p>
        </p:txBody>
      </p:sp>
      <p:sp>
        <p:nvSpPr>
          <p:cNvPr id="4" name="Slide Number Placeholder 3">
            <a:extLst>
              <a:ext uri="{FF2B5EF4-FFF2-40B4-BE49-F238E27FC236}">
                <a16:creationId xmlns:a16="http://schemas.microsoft.com/office/drawing/2014/main" id="{DC379826-3D6B-4B1E-A165-D99BBB3F1779}"/>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1" i="1" u="none" strike="noStrike" kern="1200" cap="none" spc="0" normalizeH="0" baseline="0" noProof="0">
              <a:ln>
                <a:noFill/>
              </a:ln>
              <a:solidFill>
                <a:srgbClr val="002060"/>
              </a:solidFill>
              <a:effectLst/>
              <a:uLnTx/>
              <a:uFillTx/>
              <a:latin typeface="Calibri"/>
              <a:ea typeface="+mn-ea"/>
              <a:cs typeface="+mn-cs"/>
            </a:endParaRPr>
          </a:p>
        </p:txBody>
      </p:sp>
      <p:sp>
        <p:nvSpPr>
          <p:cNvPr id="5" name="TextBox 4">
            <a:extLst>
              <a:ext uri="{FF2B5EF4-FFF2-40B4-BE49-F238E27FC236}">
                <a16:creationId xmlns:a16="http://schemas.microsoft.com/office/drawing/2014/main" id="{16D4BDBC-DC6E-40F6-B536-B23172FC5316}"/>
              </a:ext>
              <a:ext uri="{C183D7F6-B498-43B3-948B-1728B52AA6E4}">
                <adec:decorative xmlns:adec="http://schemas.microsoft.com/office/drawing/2017/decorative" val="1"/>
              </a:ext>
            </a:extLst>
          </p:cNvPr>
          <p:cNvSpPr txBox="1"/>
          <p:nvPr/>
        </p:nvSpPr>
        <p:spPr>
          <a:xfrm>
            <a:off x="5640404" y="3272589"/>
            <a:ext cx="914400" cy="914400"/>
          </a:xfrm>
          <a:prstGeom prst="rect">
            <a:avLst/>
          </a:prstGeom>
        </p:spPr>
        <p:txBody>
          <a:bodyPr vert="horz" wrap="square" lIns="91440" tIns="45720" rIns="91440" bIns="45720" rtlCol="0" anchor="ctr">
            <a:normAutofit/>
          </a:bodyPr>
          <a:lstStyle/>
          <a:p>
            <a:pPr algn="l"/>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75DACA8-04A9-43E1-A736-36689C3725CE}"/>
              </a:ext>
              <a:ext uri="{C183D7F6-B498-43B3-948B-1728B52AA6E4}">
                <adec:decorative xmlns:adec="http://schemas.microsoft.com/office/drawing/2017/decorative" val="1"/>
              </a:ext>
            </a:extLst>
          </p:cNvPr>
          <p:cNvSpPr txBox="1"/>
          <p:nvPr/>
        </p:nvSpPr>
        <p:spPr>
          <a:xfrm flipH="1" flipV="1">
            <a:off x="2743200" y="1981199"/>
            <a:ext cx="5714999" cy="2205789"/>
          </a:xfrm>
          <a:prstGeom prst="rect">
            <a:avLst/>
          </a:prstGeom>
        </p:spPr>
        <p:txBody>
          <a:bodyPr vert="horz" wrap="square" lIns="91440" tIns="45720" rIns="91440" bIns="45720" rtlCol="0" anchor="ctr">
            <a:normAutofit/>
          </a:bodyPr>
          <a:lstStyle/>
          <a:p>
            <a:pPr algn="l"/>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C1E89D9-DBE9-4319-BA27-86C9A165B856}"/>
              </a:ext>
              <a:ext uri="{C183D7F6-B498-43B3-948B-1728B52AA6E4}">
                <adec:decorative xmlns:adec="http://schemas.microsoft.com/office/drawing/2017/decorative" val="0"/>
              </a:ext>
            </a:extLst>
          </p:cNvPr>
          <p:cNvSpPr txBox="1"/>
          <p:nvPr/>
        </p:nvSpPr>
        <p:spPr>
          <a:xfrm>
            <a:off x="1905000" y="1295400"/>
            <a:ext cx="7696200" cy="4953000"/>
          </a:xfrm>
          <a:prstGeom prst="rect">
            <a:avLst/>
          </a:prstGeom>
        </p:spPr>
        <p:txBody>
          <a:bodyPr vert="horz" wrap="none" lIns="91440" tIns="45720" rIns="91440" bIns="45720" rtlCol="0" anchor="ctr">
            <a:noAutofit/>
          </a:bodyPr>
          <a:lstStyle/>
          <a:p>
            <a:pPr marL="457200" indent="-457200">
              <a:buFont typeface="Arial" panose="020B0604020202020204" pitchFamily="34" charset="0"/>
              <a:buChar char="•"/>
            </a:pPr>
            <a:r>
              <a:rPr lang="en-US" sz="2800" dirty="0">
                <a:solidFill>
                  <a:schemeClr val="tx2"/>
                </a:solidFill>
                <a:latin typeface="Arial" panose="020B0604020202020204" pitchFamily="34" charset="0"/>
                <a:cs typeface="Arial" panose="020B0604020202020204" pitchFamily="34" charset="0"/>
              </a:rPr>
              <a:t>Edit</a:t>
            </a:r>
          </a:p>
          <a:p>
            <a:pPr marL="457200" indent="-457200">
              <a:buFont typeface="Arial" panose="020B0604020202020204" pitchFamily="34" charset="0"/>
              <a:buChar char="•"/>
            </a:pPr>
            <a:endParaRPr lang="en-US" sz="28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solidFill>
                  <a:schemeClr val="tx2"/>
                </a:solidFill>
                <a:latin typeface="Arial" panose="020B0604020202020204" pitchFamily="34" charset="0"/>
                <a:cs typeface="Arial" panose="020B0604020202020204" pitchFamily="34" charset="0"/>
              </a:rPr>
              <a:t>Print</a:t>
            </a:r>
          </a:p>
          <a:p>
            <a:pPr marL="457200" indent="-457200">
              <a:buFont typeface="Arial" panose="020B0604020202020204" pitchFamily="34" charset="0"/>
              <a:buChar char="•"/>
            </a:pPr>
            <a:endParaRPr lang="en-US" sz="28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solidFill>
                  <a:schemeClr val="tx2"/>
                </a:solidFill>
                <a:latin typeface="Arial" panose="020B0604020202020204" pitchFamily="34" charset="0"/>
                <a:cs typeface="Arial" panose="020B0604020202020204" pitchFamily="34" charset="0"/>
              </a:rPr>
              <a:t>Copy All</a:t>
            </a:r>
          </a:p>
          <a:p>
            <a:pPr marL="457200" indent="-457200">
              <a:buFont typeface="Arial" panose="020B0604020202020204" pitchFamily="34" charset="0"/>
              <a:buChar char="•"/>
            </a:pPr>
            <a:endParaRPr lang="en-US" sz="28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solidFill>
                  <a:schemeClr val="tx2"/>
                </a:solidFill>
                <a:latin typeface="Arial" panose="020B0604020202020204" pitchFamily="34" charset="0"/>
                <a:cs typeface="Arial" panose="020B0604020202020204" pitchFamily="34" charset="0"/>
              </a:rPr>
              <a:t>Copy Specific</a:t>
            </a:r>
          </a:p>
          <a:p>
            <a:pPr marL="457200" indent="-457200">
              <a:buFont typeface="Arial" panose="020B0604020202020204" pitchFamily="34" charset="0"/>
              <a:buChar char="•"/>
            </a:pPr>
            <a:endParaRPr lang="en-US" sz="28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solidFill>
                  <a:schemeClr val="tx2"/>
                </a:solidFill>
                <a:latin typeface="Arial" panose="020B0604020202020204" pitchFamily="34" charset="0"/>
                <a:cs typeface="Arial" panose="020B0604020202020204" pitchFamily="34" charset="0"/>
              </a:rPr>
              <a:t>Delete</a:t>
            </a:r>
          </a:p>
          <a:p>
            <a:pPr marL="457200" indent="-457200">
              <a:buFont typeface="Arial" panose="020B0604020202020204" pitchFamily="34" charset="0"/>
              <a:buChar char="•"/>
            </a:pPr>
            <a:endParaRPr lang="en-US" sz="28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solidFill>
                  <a:schemeClr val="tx2"/>
                </a:solidFill>
                <a:latin typeface="Arial" panose="020B0604020202020204" pitchFamily="34" charset="0"/>
                <a:cs typeface="Arial" panose="020B0604020202020204" pitchFamily="34" charset="0"/>
              </a:rPr>
              <a:t>Export CSV- Fixed</a:t>
            </a:r>
          </a:p>
        </p:txBody>
      </p:sp>
    </p:spTree>
    <p:extLst>
      <p:ext uri="{BB962C8B-B14F-4D97-AF65-F5344CB8AC3E}">
        <p14:creationId xmlns:p14="http://schemas.microsoft.com/office/powerpoint/2010/main" val="133066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8988C-334A-4D01-9C9B-E4EBB56E46DD}"/>
              </a:ext>
            </a:extLst>
          </p:cNvPr>
          <p:cNvSpPr>
            <a:spLocks noGrp="1"/>
          </p:cNvSpPr>
          <p:nvPr>
            <p:ph type="title"/>
          </p:nvPr>
        </p:nvSpPr>
        <p:spPr>
          <a:xfrm>
            <a:off x="304800" y="24245"/>
            <a:ext cx="10363200" cy="1131093"/>
          </a:xfrm>
        </p:spPr>
        <p:txBody>
          <a:bodyPr/>
          <a:lstStyle/>
          <a:p>
            <a:r>
              <a:rPr lang="en-US" dirty="0"/>
              <a:t>OVERRIDES</a:t>
            </a:r>
          </a:p>
        </p:txBody>
      </p:sp>
      <p:pic>
        <p:nvPicPr>
          <p:cNvPr id="5" name="Picture 2" descr="Displays the Override button">
            <a:extLst>
              <a:ext uri="{FF2B5EF4-FFF2-40B4-BE49-F238E27FC236}">
                <a16:creationId xmlns:a16="http://schemas.microsoft.com/office/drawing/2014/main" id="{EB0F1F70-5352-459C-97DD-94D4D84163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52400" y="914400"/>
            <a:ext cx="8957694" cy="359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descr="Displays the Override button">
            <a:extLst>
              <a:ext uri="{FF2B5EF4-FFF2-40B4-BE49-F238E27FC236}">
                <a16:creationId xmlns:a16="http://schemas.microsoft.com/office/drawing/2014/main" id="{6B845E28-B00A-4F93-AEDE-28383C92E34B}"/>
              </a:ext>
            </a:extLst>
          </p:cNvPr>
          <p:cNvSpPr/>
          <p:nvPr/>
        </p:nvSpPr>
        <p:spPr>
          <a:xfrm>
            <a:off x="304800" y="1295399"/>
            <a:ext cx="1752600" cy="11310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Displays Overrides and example fields filled in">
            <a:extLst>
              <a:ext uri="{FF2B5EF4-FFF2-40B4-BE49-F238E27FC236}">
                <a16:creationId xmlns:a16="http://schemas.microsoft.com/office/drawing/2014/main" id="{89DA32FD-0186-4004-B4B5-CE5A02B2B8C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38400" y="1776845"/>
            <a:ext cx="7964697" cy="3938155"/>
          </a:xfrm>
          <a:prstGeom prst="rect">
            <a:avLst/>
          </a:prstGeom>
        </p:spPr>
      </p:pic>
      <p:sp>
        <p:nvSpPr>
          <p:cNvPr id="8" name="Oval 7" descr="Displays different Parts of the OGOR that an Override can be requested for such as Part A, Part B or Part C.">
            <a:extLst>
              <a:ext uri="{FF2B5EF4-FFF2-40B4-BE49-F238E27FC236}">
                <a16:creationId xmlns:a16="http://schemas.microsoft.com/office/drawing/2014/main" id="{CFAF7BCB-6C5D-4169-9A69-6E2A5408F89A}"/>
              </a:ext>
            </a:extLst>
          </p:cNvPr>
          <p:cNvSpPr/>
          <p:nvPr/>
        </p:nvSpPr>
        <p:spPr>
          <a:xfrm>
            <a:off x="2438400" y="1905000"/>
            <a:ext cx="2743200"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8844ED8-2E1B-4333-8B15-0289BAAF0D62}"/>
              </a:ext>
            </a:extLst>
          </p:cNvPr>
          <p:cNvSpPr txBox="1"/>
          <p:nvPr/>
        </p:nvSpPr>
        <p:spPr>
          <a:xfrm>
            <a:off x="533400" y="5715000"/>
            <a:ext cx="7848600" cy="533400"/>
          </a:xfrm>
          <a:prstGeom prst="rect">
            <a:avLst/>
          </a:prstGeom>
        </p:spPr>
        <p:txBody>
          <a:bodyPr vert="horz" wrap="square" lIns="91440" tIns="45720" rIns="91440" bIns="45720" rtlCol="0" anchor="ctr">
            <a:normAutofit/>
          </a:bodyPr>
          <a:lstStyle/>
          <a:p>
            <a:pPr algn="l"/>
            <a:r>
              <a:rPr lang="en-US" dirty="0">
                <a:latin typeface="Arial" panose="020B0604020202020204" pitchFamily="34" charset="0"/>
                <a:cs typeface="Arial" panose="020B0604020202020204" pitchFamily="34" charset="0"/>
              </a:rPr>
              <a:t>Each part of the OGOR has an override </a:t>
            </a:r>
          </a:p>
        </p:txBody>
      </p:sp>
      <p:sp>
        <p:nvSpPr>
          <p:cNvPr id="4" name="Slide Number Placeholder 3">
            <a:extLst>
              <a:ext uri="{FF2B5EF4-FFF2-40B4-BE49-F238E27FC236}">
                <a16:creationId xmlns:a16="http://schemas.microsoft.com/office/drawing/2014/main" id="{0B5FBD70-1DFC-4CDC-AA6A-9AEA0FD3EFA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1" i="1" u="none" strike="noStrike" kern="1200" cap="none" spc="0" normalizeH="0" baseline="0" noProof="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240446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533400"/>
            <a:ext cx="5181600" cy="9955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283B91"/>
                </a:solidFill>
                <a:latin typeface="+mj-lt"/>
                <a:ea typeface="+mj-ea"/>
                <a:cs typeface="+mj-cs"/>
              </a:defRPr>
            </a:lvl1pPr>
          </a:lstStyle>
          <a:p>
            <a:r>
              <a:rPr lang="en-US" b="1" dirty="0"/>
              <a:t>OVERRIDE FUNCTION</a:t>
            </a:r>
          </a:p>
        </p:txBody>
      </p:sp>
      <p:sp>
        <p:nvSpPr>
          <p:cNvPr id="6" name="Rectangle 5"/>
          <p:cNvSpPr/>
          <p:nvPr/>
        </p:nvSpPr>
        <p:spPr>
          <a:xfrm>
            <a:off x="1600200" y="1866842"/>
            <a:ext cx="9067800" cy="1354217"/>
          </a:xfrm>
          <a:prstGeom prst="rect">
            <a:avLst/>
          </a:prstGeom>
        </p:spPr>
        <p:txBody>
          <a:bodyPr wrap="square">
            <a:spAutoFit/>
          </a:bodyPr>
          <a:lstStyle/>
          <a:p>
            <a:pPr algn="ctr"/>
            <a:r>
              <a:rPr lang="en-US" sz="3200" b="1" dirty="0">
                <a:solidFill>
                  <a:srgbClr val="1F497D"/>
                </a:solidFill>
              </a:rPr>
              <a:t>Before requesting an override, contact your Production Reporting Contact</a:t>
            </a:r>
          </a:p>
          <a:p>
            <a:pPr algn="ctr"/>
            <a:endParaRPr lang="en-US" sz="1600" dirty="0">
              <a:solidFill>
                <a:prstClr val="black"/>
              </a:solidFill>
            </a:endParaRPr>
          </a:p>
        </p:txBody>
      </p:sp>
      <p:sp>
        <p:nvSpPr>
          <p:cNvPr id="4" name="Rectangle 3"/>
          <p:cNvSpPr/>
          <p:nvPr/>
        </p:nvSpPr>
        <p:spPr>
          <a:xfrm>
            <a:off x="1524000" y="3309312"/>
            <a:ext cx="9144000" cy="1077218"/>
          </a:xfrm>
          <a:prstGeom prst="rect">
            <a:avLst/>
          </a:prstGeom>
        </p:spPr>
        <p:txBody>
          <a:bodyPr wrap="square">
            <a:spAutoFit/>
          </a:bodyPr>
          <a:lstStyle/>
          <a:p>
            <a:pPr lvl="0" algn="ctr"/>
            <a:r>
              <a:rPr lang="en-US" sz="3200" b="1" dirty="0">
                <a:solidFill>
                  <a:srgbClr val="1F497D"/>
                </a:solidFill>
              </a:rPr>
              <a:t>Acceptable errors for an override situation </a:t>
            </a:r>
          </a:p>
          <a:p>
            <a:pPr lvl="0" algn="ctr"/>
            <a:r>
              <a:rPr lang="en-US" sz="3200" b="1" dirty="0">
                <a:solidFill>
                  <a:srgbClr val="1F497D"/>
                </a:solidFill>
              </a:rPr>
              <a:t>     are API Gravity and Btu content</a:t>
            </a:r>
            <a:endParaRPr lang="en-US" sz="1600" dirty="0">
              <a:solidFill>
                <a:prstClr val="black"/>
              </a:solidFill>
            </a:endParaRPr>
          </a:p>
        </p:txBody>
      </p:sp>
      <p:pic>
        <p:nvPicPr>
          <p:cNvPr id="8194" name="Picture 2" descr="An Override is a function on the eCommerce site but contact your Production Reporting Contact before requesting and Overr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334" y="4724400"/>
            <a:ext cx="8650816" cy="11943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4"/>
          </p:nvPr>
        </p:nvSpPr>
        <p:spPr/>
        <p:txBody>
          <a:bodyPr/>
          <a:lstStyle/>
          <a:p>
            <a:fld id="{850B1B32-CFA8-4BD1-A730-6F4B7E12345B}" type="slidenum">
              <a:rPr lang="en-US" smtClean="0"/>
              <a:pPr/>
              <a:t>24</a:t>
            </a:fld>
            <a:endParaRPr lang="en-US" dirty="0"/>
          </a:p>
        </p:txBody>
      </p:sp>
    </p:spTree>
    <p:extLst>
      <p:ext uri="{BB962C8B-B14F-4D97-AF65-F5344CB8AC3E}">
        <p14:creationId xmlns:p14="http://schemas.microsoft.com/office/powerpoint/2010/main" val="1313728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B0BB51A0-D78A-44BE-8DA0-CB7D058443DE}"/>
              </a:ext>
            </a:extLst>
          </p:cNvPr>
          <p:cNvSpPr>
            <a:spLocks noGrp="1"/>
          </p:cNvSpPr>
          <p:nvPr>
            <p:ph type="title" idx="4294967295"/>
          </p:nvPr>
        </p:nvSpPr>
        <p:spPr>
          <a:xfrm>
            <a:off x="381000" y="130175"/>
            <a:ext cx="10210800" cy="9699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Override </a:t>
            </a:r>
          </a:p>
        </p:txBody>
      </p:sp>
      <p:sp>
        <p:nvSpPr>
          <p:cNvPr id="4" name="Slide Number Placeholder 3">
            <a:extLst>
              <a:ext uri="{FF2B5EF4-FFF2-40B4-BE49-F238E27FC236}">
                <a16:creationId xmlns:a16="http://schemas.microsoft.com/office/drawing/2014/main" id="{A2F722D3-E668-4589-88F1-1348F344F894}"/>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1" i="1" u="none" strike="noStrike" kern="1200" cap="none" spc="0" normalizeH="0" baseline="0" noProof="0">
              <a:ln>
                <a:noFill/>
              </a:ln>
              <a:solidFill>
                <a:srgbClr val="002060"/>
              </a:solidFill>
              <a:effectLst/>
              <a:uLnTx/>
              <a:uFillTx/>
              <a:latin typeface="Calibri"/>
              <a:ea typeface="+mn-ea"/>
              <a:cs typeface="+mn-cs"/>
            </a:endParaRPr>
          </a:p>
        </p:txBody>
      </p:sp>
      <p:pic>
        <p:nvPicPr>
          <p:cNvPr id="1028" name="Picture 4" descr="Image of eCommerce panel.">
            <a:extLst>
              <a:ext uri="{FF2B5EF4-FFF2-40B4-BE49-F238E27FC236}">
                <a16:creationId xmlns:a16="http://schemas.microsoft.com/office/drawing/2014/main" id="{1A69487D-4E4B-47E5-9614-7AF52711131C}"/>
              </a:ex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068" y="1219200"/>
            <a:ext cx="9677400" cy="46577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59F168C-B3FE-46F0-A296-5711E9CEC6C9}"/>
              </a:ext>
            </a:extLst>
          </p:cNvPr>
          <p:cNvSpPr txBox="1"/>
          <p:nvPr/>
        </p:nvSpPr>
        <p:spPr>
          <a:xfrm>
            <a:off x="1143000" y="5943600"/>
            <a:ext cx="7315200" cy="369332"/>
          </a:xfrm>
          <a:prstGeom prst="rect">
            <a:avLst/>
          </a:prstGeom>
          <a:noFill/>
        </p:spPr>
        <p:txBody>
          <a:bodyPr wrap="square">
            <a:spAutoFit/>
          </a:bodyPr>
          <a:lstStyle/>
          <a:p>
            <a:r>
              <a:rPr lang="en-US" b="0" i="0" dirty="0">
                <a:solidFill>
                  <a:srgbClr val="000000"/>
                </a:solidFill>
                <a:effectLst/>
                <a:latin typeface="Arial" panose="020B0604020202020204" pitchFamily="34" charset="0"/>
                <a:cs typeface="Arial" panose="020B0604020202020204" pitchFamily="34" charset="0"/>
              </a:rPr>
              <a:t> Note:  All Fields are required to process the override request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8660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B7DD8030-FD1B-40ED-97F6-F0A060159075}"/>
              </a:ext>
            </a:extLst>
          </p:cNvPr>
          <p:cNvSpPr txBox="1">
            <a:spLocks noGrp="1"/>
          </p:cNvSpPr>
          <p:nvPr>
            <p:ph type="title" idx="4294967295"/>
          </p:nvPr>
        </p:nvSpPr>
        <p:spPr>
          <a:xfrm>
            <a:off x="685800" y="167325"/>
            <a:ext cx="10210800" cy="97027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ctr" defTabSz="914400" rtl="0" eaLnBrk="1" latinLnBrk="0" hangingPunct="1">
              <a:spcBef>
                <a:spcPct val="20000"/>
              </a:spcBef>
              <a:buFont typeface="Arial" panose="020B0604020202020204" pitchFamily="34" charset="0"/>
              <a:buNone/>
              <a:defRPr sz="2000" kern="1200">
                <a:solidFill>
                  <a:srgbClr val="002060"/>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Override –email</a:t>
            </a:r>
          </a:p>
        </p:txBody>
      </p:sp>
      <p:sp>
        <p:nvSpPr>
          <p:cNvPr id="4" name="Slide Number Placeholder 3">
            <a:extLst>
              <a:ext uri="{FF2B5EF4-FFF2-40B4-BE49-F238E27FC236}">
                <a16:creationId xmlns:a16="http://schemas.microsoft.com/office/drawing/2014/main" id="{B20578DF-2A8F-489B-8126-5DC0D78B6D95}"/>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1" i="1" u="none" strike="noStrike" kern="1200" cap="none" spc="0" normalizeH="0" baseline="0" noProof="0">
              <a:ln>
                <a:noFill/>
              </a:ln>
              <a:solidFill>
                <a:srgbClr val="002060"/>
              </a:solidFill>
              <a:effectLst/>
              <a:uLnTx/>
              <a:uFillTx/>
              <a:latin typeface="Calibri"/>
              <a:ea typeface="+mn-ea"/>
              <a:cs typeface="+mn-cs"/>
            </a:endParaRPr>
          </a:p>
        </p:txBody>
      </p:sp>
      <p:sp>
        <p:nvSpPr>
          <p:cNvPr id="8" name="TextBox 7">
            <a:extLst>
              <a:ext uri="{FF2B5EF4-FFF2-40B4-BE49-F238E27FC236}">
                <a16:creationId xmlns:a16="http://schemas.microsoft.com/office/drawing/2014/main" id="{1E854D27-92B3-4D7D-97DE-5BAEC403F1AA}"/>
              </a:ext>
            </a:extLst>
          </p:cNvPr>
          <p:cNvSpPr txBox="1"/>
          <p:nvPr/>
        </p:nvSpPr>
        <p:spPr>
          <a:xfrm>
            <a:off x="3124200" y="914400"/>
            <a:ext cx="4495800" cy="1490663"/>
          </a:xfrm>
          <a:prstGeom prst="rect">
            <a:avLst/>
          </a:prstGeom>
        </p:spPr>
        <p:txBody>
          <a:bodyPr vert="horz" wrap="none" lIns="91440" tIns="45720" rIns="91440" bIns="45720" rtlCol="0" anchor="ctr">
            <a:normAutofit/>
          </a:bodyPr>
          <a:lstStyle/>
          <a:p>
            <a:pPr algn="l"/>
            <a:r>
              <a:rPr lang="en-US" dirty="0">
                <a:solidFill>
                  <a:srgbClr val="1F497D"/>
                </a:solidFill>
                <a:latin typeface="Arial" panose="020B0604020202020204" pitchFamily="34" charset="0"/>
                <a:cs typeface="Arial" panose="020B0604020202020204" pitchFamily="34" charset="0"/>
              </a:rPr>
              <a:t>If the override request is approved, then:</a:t>
            </a:r>
          </a:p>
          <a:p>
            <a:pPr marL="342900" indent="-342900" algn="l">
              <a:buFont typeface="+mj-lt"/>
              <a:buAutoNum type="arabicPeriod"/>
            </a:pPr>
            <a:r>
              <a:rPr lang="en-US" dirty="0">
                <a:solidFill>
                  <a:srgbClr val="1F497D"/>
                </a:solidFill>
                <a:latin typeface="Arial" panose="020B0604020202020204" pitchFamily="34" charset="0"/>
                <a:cs typeface="Arial" panose="020B0604020202020204" pitchFamily="34" charset="0"/>
              </a:rPr>
              <a:t>Click Report</a:t>
            </a:r>
          </a:p>
          <a:p>
            <a:pPr marL="342900" indent="-342900" algn="l">
              <a:buFont typeface="+mj-lt"/>
              <a:buAutoNum type="arabicPeriod"/>
            </a:pPr>
            <a:r>
              <a:rPr lang="en-US">
                <a:solidFill>
                  <a:srgbClr val="1F497D"/>
                </a:solidFill>
                <a:latin typeface="Arial" panose="020B0604020202020204" pitchFamily="34" charset="0"/>
                <a:cs typeface="Arial" panose="020B0604020202020204" pitchFamily="34" charset="0"/>
              </a:rPr>
              <a:t>Send</a:t>
            </a:r>
            <a:endParaRPr lang="en-US" dirty="0">
              <a:solidFill>
                <a:srgbClr val="1F497D"/>
              </a:solidFill>
              <a:latin typeface="Arial" panose="020B0604020202020204" pitchFamily="34" charset="0"/>
              <a:cs typeface="Arial" panose="020B0604020202020204" pitchFamily="34" charset="0"/>
            </a:endParaRPr>
          </a:p>
        </p:txBody>
      </p:sp>
      <p:pic>
        <p:nvPicPr>
          <p:cNvPr id="3074" name="Picture 2" descr="Image of eCommerce override">
            <a:extLst>
              <a:ext uri="{FF2B5EF4-FFF2-40B4-BE49-F238E27FC236}">
                <a16:creationId xmlns:a16="http://schemas.microsoft.com/office/drawing/2014/main" id="{FD4EF20F-7F31-4FA8-A905-37A0AC4899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667000"/>
            <a:ext cx="4800600" cy="19526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9568021-2B43-41F2-B286-3A2FB6E7FC99}"/>
              </a:ext>
            </a:extLst>
          </p:cNvPr>
          <p:cNvSpPr txBox="1"/>
          <p:nvPr/>
        </p:nvSpPr>
        <p:spPr>
          <a:xfrm>
            <a:off x="3100137" y="4800600"/>
            <a:ext cx="4495800" cy="1490663"/>
          </a:xfrm>
          <a:prstGeom prst="rect">
            <a:avLst/>
          </a:prstGeom>
        </p:spPr>
        <p:txBody>
          <a:bodyPr vert="horz" wrap="none" lIns="91440" tIns="45720" rIns="91440" bIns="45720" rtlCol="0" anchor="ctr">
            <a:normAutofit fontScale="92500" lnSpcReduction="10000"/>
          </a:bodyPr>
          <a:lstStyle/>
          <a:p>
            <a:pPr algn="l"/>
            <a:r>
              <a:rPr lang="en-US" dirty="0">
                <a:solidFill>
                  <a:srgbClr val="1F497D"/>
                </a:solidFill>
                <a:latin typeface="Arial" panose="020B0604020202020204" pitchFamily="34" charset="0"/>
                <a:cs typeface="Arial" panose="020B0604020202020204" pitchFamily="34" charset="0"/>
              </a:rPr>
              <a:t>If the override request is denied, then:</a:t>
            </a:r>
          </a:p>
          <a:p>
            <a:pPr marL="342900" indent="-342900" algn="l">
              <a:buFont typeface="+mj-lt"/>
              <a:buAutoNum type="arabicPeriod"/>
            </a:pPr>
            <a:r>
              <a:rPr lang="en-US" dirty="0">
                <a:solidFill>
                  <a:srgbClr val="1F497D"/>
                </a:solidFill>
                <a:latin typeface="Arial" panose="020B0604020202020204" pitchFamily="34" charset="0"/>
                <a:cs typeface="Arial" panose="020B0604020202020204" pitchFamily="34" charset="0"/>
              </a:rPr>
              <a:t>Click Unlock</a:t>
            </a:r>
          </a:p>
          <a:p>
            <a:pPr marL="342900" indent="-342900" algn="l">
              <a:buFont typeface="+mj-lt"/>
              <a:buAutoNum type="arabicPeriod"/>
            </a:pPr>
            <a:r>
              <a:rPr lang="en-US" dirty="0">
                <a:solidFill>
                  <a:srgbClr val="1F497D"/>
                </a:solidFill>
                <a:latin typeface="Arial" panose="020B0604020202020204" pitchFamily="34" charset="0"/>
                <a:cs typeface="Arial" panose="020B0604020202020204" pitchFamily="34" charset="0"/>
              </a:rPr>
              <a:t>Fix Errors</a:t>
            </a:r>
          </a:p>
          <a:p>
            <a:pPr marL="342900" indent="-342900" algn="l">
              <a:buFont typeface="+mj-lt"/>
              <a:buAutoNum type="arabicPeriod"/>
            </a:pPr>
            <a:r>
              <a:rPr lang="en-US" dirty="0">
                <a:solidFill>
                  <a:srgbClr val="1F497D"/>
                </a:solidFill>
                <a:latin typeface="Arial" panose="020B0604020202020204" pitchFamily="34" charset="0"/>
                <a:cs typeface="Arial" panose="020B0604020202020204" pitchFamily="34" charset="0"/>
              </a:rPr>
              <a:t>Revalidate</a:t>
            </a:r>
          </a:p>
          <a:p>
            <a:pPr marL="342900" indent="-342900" algn="l">
              <a:buFont typeface="+mj-lt"/>
              <a:buAutoNum type="arabicPeriod"/>
            </a:pPr>
            <a:r>
              <a:rPr lang="en-US" dirty="0">
                <a:solidFill>
                  <a:srgbClr val="1F497D"/>
                </a:solidFill>
                <a:latin typeface="Arial" panose="020B0604020202020204" pitchFamily="34" charset="0"/>
                <a:cs typeface="Arial" panose="020B0604020202020204" pitchFamily="34" charset="0"/>
              </a:rPr>
              <a:t>Request a second override (if appropriate)</a:t>
            </a:r>
          </a:p>
          <a:p>
            <a:pPr marL="342900" indent="-342900" algn="l">
              <a:buFont typeface="+mj-lt"/>
              <a:buAutoNum type="arabicPeriod"/>
            </a:pPr>
            <a:r>
              <a:rPr lang="en-US" dirty="0">
                <a:solidFill>
                  <a:srgbClr val="1F497D"/>
                </a:solidFill>
                <a:latin typeface="Arial" panose="020B0604020202020204" pitchFamily="34" charset="0"/>
                <a:cs typeface="Arial" panose="020B0604020202020204" pitchFamily="34" charset="0"/>
              </a:rPr>
              <a:t>Send</a:t>
            </a:r>
          </a:p>
          <a:p>
            <a:pPr marL="342900" indent="-342900" algn="l">
              <a:buFont typeface="+mj-lt"/>
              <a:buAutoNum type="arabicPeriod"/>
            </a:pPr>
            <a:endParaRPr lang="en-US" dirty="0">
              <a:solidFill>
                <a:srgbClr val="1F497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3382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CA383BB-ECBE-4E88-A6E5-EEFF53A9111E}"/>
              </a:ext>
              <a:ext uri="{C183D7F6-B498-43B3-948B-1728B52AA6E4}">
                <adec:decorative xmlns:adec="http://schemas.microsoft.com/office/drawing/2017/decorative" val="0"/>
              </a:ext>
            </a:extLst>
          </p:cNvPr>
          <p:cNvSpPr>
            <a:spLocks noGrp="1"/>
          </p:cNvSpPr>
          <p:nvPr>
            <p:ph type="title" idx="4294967295"/>
          </p:nvPr>
        </p:nvSpPr>
        <p:spPr>
          <a:xfrm>
            <a:off x="381000" y="304800"/>
            <a:ext cx="10210800" cy="9699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Send OGOR</a:t>
            </a: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4"/>
          </p:nvPr>
        </p:nvSpPr>
        <p:spPr/>
        <p:txBody>
          <a:bodyPr/>
          <a:lstStyle/>
          <a:p>
            <a:fld id="{850B1B32-CFA8-4BD1-A730-6F4B7E12345B}" type="slidenum">
              <a:rPr lang="en-US" smtClean="0"/>
              <a:pPr/>
              <a:t>27</a:t>
            </a:fld>
            <a:endParaRPr lang="en-US" dirty="0"/>
          </a:p>
        </p:txBody>
      </p:sp>
      <p:pic>
        <p:nvPicPr>
          <p:cNvPr id="7170"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30362"/>
            <a:ext cx="9144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8921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0406384-D5BD-44B0-9CB4-21CACE059A84}"/>
              </a:ext>
            </a:extLst>
          </p:cNvPr>
          <p:cNvSpPr txBox="1">
            <a:spLocks noGrp="1"/>
          </p:cNvSpPr>
          <p:nvPr>
            <p:ph type="title" idx="4294967295"/>
          </p:nvPr>
        </p:nvSpPr>
        <p:spPr>
          <a:xfrm>
            <a:off x="1905000" y="408272"/>
            <a:ext cx="7696200" cy="1371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ctr" defTabSz="914400" rtl="0" eaLnBrk="1" latinLnBrk="0" hangingPunct="1">
              <a:spcBef>
                <a:spcPct val="0"/>
              </a:spcBef>
              <a:buNone/>
              <a:defRPr sz="4400" kern="1200">
                <a:solidFill>
                  <a:srgbClr val="283B9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2">
                    <a:lumMod val="75000"/>
                  </a:schemeClr>
                </a:solidFill>
                <a:effectLst/>
                <a:uLnTx/>
                <a:uFillTx/>
                <a:latin typeface="+mj-lt"/>
                <a:ea typeface="+mj-ea"/>
                <a:cs typeface="+mj-cs"/>
              </a:rPr>
              <a:t>Thank you for attending the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2">
                    <a:lumMod val="75000"/>
                  </a:schemeClr>
                </a:solidFill>
                <a:effectLst/>
                <a:uLnTx/>
                <a:uFillTx/>
                <a:latin typeface="+mj-lt"/>
                <a:ea typeface="+mj-ea"/>
                <a:cs typeface="+mj-cs"/>
              </a:rPr>
              <a:t>Office of Natural Resources Revenue Reporter Training</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850B1B32-CFA8-4BD1-A730-6F4B7E12345B}" type="slidenum">
              <a:rPr lang="en-US" smtClean="0"/>
              <a:pPr/>
              <a:t>28</a:t>
            </a:fld>
            <a:endParaRPr lang="en-US" dirty="0"/>
          </a:p>
        </p:txBody>
      </p:sp>
      <p:sp>
        <p:nvSpPr>
          <p:cNvPr id="10" name="Subtitle 2">
            <a:extLst>
              <a:ext uri="{FF2B5EF4-FFF2-40B4-BE49-F238E27FC236}">
                <a16:creationId xmlns:a16="http://schemas.microsoft.com/office/drawing/2014/main" id="{35C37566-0474-4985-8BA3-EA623BD3B32D}"/>
              </a:ext>
            </a:extLst>
          </p:cNvPr>
          <p:cNvSpPr txBox="1">
            <a:spLocks/>
          </p:cNvSpPr>
          <p:nvPr/>
        </p:nvSpPr>
        <p:spPr>
          <a:xfrm>
            <a:off x="1524000" y="2362200"/>
            <a:ext cx="9144000" cy="19050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Wingdings" panose="05000000000000000000" pitchFamily="2" charset="2"/>
              <a:buChar char="Ø"/>
              <a:defRPr sz="3200" kern="1200">
                <a:solidFill>
                  <a:srgbClr val="283B9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16773C"/>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a:solidFill>
                  <a:srgbClr val="002060"/>
                </a:solidFill>
              </a:rPr>
              <a:t>For any questions regarding your OGOR reporting, please contact your ONRR Company contact </a:t>
            </a:r>
          </a:p>
          <a:p>
            <a:pPr marL="0" indent="0" algn="ctr">
              <a:buNone/>
            </a:pPr>
            <a:endParaRPr lang="en-US" dirty="0">
              <a:solidFill>
                <a:srgbClr val="002060"/>
              </a:solidFill>
            </a:endParaRPr>
          </a:p>
          <a:p>
            <a:pPr marL="0" indent="0" algn="ctr">
              <a:buNone/>
            </a:pPr>
            <a:r>
              <a:rPr lang="en-US" dirty="0">
                <a:solidFill>
                  <a:srgbClr val="002060"/>
                </a:solidFill>
              </a:rPr>
              <a:t>  </a:t>
            </a:r>
          </a:p>
          <a:p>
            <a:pPr marL="0" indent="0" algn="ctr">
              <a:buNone/>
            </a:pPr>
            <a:r>
              <a:rPr lang="en-US" dirty="0">
                <a:solidFill>
                  <a:srgbClr val="002060"/>
                </a:solidFill>
              </a:rPr>
              <a:t>https://www.onrr.gov/about/contact.htm</a:t>
            </a:r>
          </a:p>
        </p:txBody>
      </p:sp>
      <p:sp>
        <p:nvSpPr>
          <p:cNvPr id="9" name="Subtitle 2">
            <a:extLst>
              <a:ext uri="{FF2B5EF4-FFF2-40B4-BE49-F238E27FC236}">
                <a16:creationId xmlns:a16="http://schemas.microsoft.com/office/drawing/2014/main" id="{6F56084E-1031-440B-B58F-FE7CBE7589A6}"/>
              </a:ext>
            </a:extLst>
          </p:cNvPr>
          <p:cNvSpPr txBox="1">
            <a:spLocks/>
          </p:cNvSpPr>
          <p:nvPr/>
        </p:nvSpPr>
        <p:spPr>
          <a:xfrm>
            <a:off x="1524000" y="4419600"/>
            <a:ext cx="9144000" cy="152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anose="05000000000000000000" pitchFamily="2" charset="2"/>
              <a:buChar char="Ø"/>
              <a:defRPr sz="3200" kern="1200">
                <a:solidFill>
                  <a:srgbClr val="283B9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16773C"/>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a:solidFill>
                  <a:srgbClr val="002060"/>
                </a:solidFill>
              </a:rPr>
              <a:t>Questions can be sent via email to reporter.training@onrr.gov</a:t>
            </a:r>
          </a:p>
        </p:txBody>
      </p:sp>
    </p:spTree>
    <p:extLst>
      <p:ext uri="{BB962C8B-B14F-4D97-AF65-F5344CB8AC3E}">
        <p14:creationId xmlns:p14="http://schemas.microsoft.com/office/powerpoint/2010/main" val="2931602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52400"/>
            <a:ext cx="10972799" cy="914400"/>
          </a:xfrm>
        </p:spPr>
        <p:txBody>
          <a:bodyPr>
            <a:normAutofit/>
          </a:bodyPr>
          <a:lstStyle/>
          <a:p>
            <a:pPr algn="ctr"/>
            <a:r>
              <a:rPr lang="en-US" b="1" dirty="0"/>
              <a:t>Objectives</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850B1B32-CFA8-4BD1-A730-6F4B7E12345B}" type="slidenum">
              <a:rPr lang="en-US" smtClean="0"/>
              <a:pPr/>
              <a:t>3</a:t>
            </a:fld>
            <a:endParaRPr lang="en-US" dirty="0"/>
          </a:p>
        </p:txBody>
      </p:sp>
      <p:sp>
        <p:nvSpPr>
          <p:cNvPr id="9" name="TextBox 8"/>
          <p:cNvSpPr txBox="1"/>
          <p:nvPr/>
        </p:nvSpPr>
        <p:spPr>
          <a:xfrm>
            <a:off x="2171698" y="1054512"/>
            <a:ext cx="7962902" cy="5016758"/>
          </a:xfrm>
          <a:prstGeom prst="rect">
            <a:avLst/>
          </a:prstGeom>
          <a:noFill/>
          <a:ln>
            <a:noFill/>
          </a:ln>
        </p:spPr>
        <p:txBody>
          <a:bodyPr wrap="square" rtlCol="0">
            <a:spAutoFit/>
          </a:bodyPr>
          <a:lstStyle/>
          <a:p>
            <a:pPr marL="457200" indent="-45720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What ONRR does with the submitted OGOR?</a:t>
            </a:r>
          </a:p>
          <a:p>
            <a:pPr marL="457200" indent="-457200">
              <a:buFont typeface="Arial" panose="020B0604020202020204" pitchFamily="34" charset="0"/>
              <a:buChar char="•"/>
            </a:pPr>
            <a:endParaRPr lang="en-US" sz="20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Understand the parts of the OGOR </a:t>
            </a:r>
          </a:p>
          <a:p>
            <a:pPr marL="457200" lvl="2" indent="-45720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Header</a:t>
            </a:r>
          </a:p>
          <a:p>
            <a:pPr marL="457200" lvl="2" indent="-45720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OGOR-A</a:t>
            </a:r>
          </a:p>
          <a:p>
            <a:pPr marL="457200" lvl="2" indent="-45720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OGOR-B</a:t>
            </a:r>
          </a:p>
          <a:p>
            <a:pPr marL="457200" lvl="2" indent="-45720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OGOR-C</a:t>
            </a:r>
          </a:p>
          <a:p>
            <a:pPr marL="457200" indent="-457200">
              <a:buFont typeface="Arial" panose="020B0604020202020204" pitchFamily="34" charset="0"/>
              <a:buChar char="•"/>
            </a:pPr>
            <a:endParaRPr lang="en-US" sz="20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Learn how to create a new OGOR</a:t>
            </a:r>
          </a:p>
          <a:p>
            <a:pPr marL="457200" indent="-457200">
              <a:buFont typeface="Arial" panose="020B0604020202020204" pitchFamily="34" charset="0"/>
              <a:buChar char="•"/>
            </a:pPr>
            <a:endParaRPr lang="en-US" sz="20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Understand required fields</a:t>
            </a:r>
          </a:p>
          <a:p>
            <a:pPr marL="457200" indent="-457200">
              <a:buFont typeface="Arial" panose="020B0604020202020204" pitchFamily="34" charset="0"/>
              <a:buChar char="•"/>
            </a:pPr>
            <a:endParaRPr lang="en-US" sz="20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Understand validation</a:t>
            </a:r>
          </a:p>
          <a:p>
            <a:pPr marL="457200" indent="-457200">
              <a:buFont typeface="Arial" panose="020B0604020202020204" pitchFamily="34" charset="0"/>
              <a:buChar char="•"/>
            </a:pPr>
            <a:endParaRPr lang="en-US" sz="20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Learn how to print and copy an existing OGOR</a:t>
            </a:r>
          </a:p>
          <a:p>
            <a:pPr marL="285750" indent="-285750">
              <a:buFont typeface="Wingdings" panose="05000000000000000000" pitchFamily="2" charset="2"/>
              <a:buChar char="v"/>
            </a:pPr>
            <a:endParaRPr lang="en-US" sz="2000" b="1" dirty="0">
              <a:ln w="12700">
                <a:solidFill>
                  <a:schemeClr val="accent1"/>
                </a:solidFill>
                <a:prstDash val="solid"/>
              </a:ln>
            </a:endParaRPr>
          </a:p>
        </p:txBody>
      </p:sp>
      <p:sp>
        <p:nvSpPr>
          <p:cNvPr id="6" name="TextBox 5"/>
          <p:cNvSpPr txBox="1"/>
          <p:nvPr/>
        </p:nvSpPr>
        <p:spPr>
          <a:xfrm>
            <a:off x="2476500" y="6100694"/>
            <a:ext cx="7086600" cy="307777"/>
          </a:xfrm>
          <a:prstGeom prst="rect">
            <a:avLst/>
          </a:prstGeom>
          <a:noFill/>
          <a:ln>
            <a:solidFill>
              <a:schemeClr val="tx1"/>
            </a:solidFill>
          </a:ln>
        </p:spPr>
        <p:txBody>
          <a:bodyPr wrap="square" rtlCol="0">
            <a:spAutoFit/>
          </a:bodyPr>
          <a:lstStyle/>
          <a:p>
            <a:pPr algn="ctr"/>
            <a:r>
              <a:rPr lang="en-US" sz="1400" b="1" dirty="0">
                <a:solidFill>
                  <a:schemeClr val="tx2"/>
                </a:solidFill>
              </a:rPr>
              <a:t>NOTE:  Reference materials available at </a:t>
            </a:r>
            <a:r>
              <a:rPr lang="en-US" sz="1400" b="1" u="sng" dirty="0">
                <a:solidFill>
                  <a:schemeClr val="tx2"/>
                </a:solidFill>
              </a:rPr>
              <a:t>ONRR.gov </a:t>
            </a:r>
            <a:r>
              <a:rPr lang="en-US" sz="1400" b="1" dirty="0">
                <a:solidFill>
                  <a:schemeClr val="tx2"/>
                </a:solidFill>
              </a:rPr>
              <a:t> (Minerals Production Reporter Handbook)</a:t>
            </a:r>
          </a:p>
        </p:txBody>
      </p:sp>
    </p:spTree>
    <p:extLst>
      <p:ext uri="{BB962C8B-B14F-4D97-AF65-F5344CB8AC3E}">
        <p14:creationId xmlns:p14="http://schemas.microsoft.com/office/powerpoint/2010/main" val="1776396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16">
            <a:extLst>
              <a:ext uri="{C183D7F6-B498-43B3-948B-1728B52AA6E4}">
                <adec:decorative xmlns:adec="http://schemas.microsoft.com/office/drawing/2017/decorative" val="1"/>
              </a:ext>
            </a:extLst>
          </p:cNvPr>
          <p:cNvSpPr>
            <a:spLocks noChangeShapeType="1"/>
          </p:cNvSpPr>
          <p:nvPr/>
        </p:nvSpPr>
        <p:spPr bwMode="auto">
          <a:xfrm>
            <a:off x="3948114" y="2314575"/>
            <a:ext cx="1370410" cy="791766"/>
          </a:xfrm>
          <a:prstGeom prst="line">
            <a:avLst/>
          </a:prstGeom>
          <a:noFill/>
          <a:ln w="38100">
            <a:solidFill>
              <a:srgbClr val="FFFF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8100" dir="16200000" algn="ctr" rotWithShape="0">
                    <a:schemeClr val="bg2"/>
                  </a:outerShdw>
                </a:effectLst>
              </a14:hiddenEffects>
            </a:ext>
          </a:extLst>
        </p:spPr>
        <p:txBody>
          <a:bodyPr wrap="none" anchor="ctr"/>
          <a:lstStyle/>
          <a:p>
            <a:pPr eaLnBrk="0" fontAlgn="base" hangingPunct="0">
              <a:lnSpc>
                <a:spcPct val="90000"/>
              </a:lnSpc>
              <a:spcBef>
                <a:spcPct val="0"/>
              </a:spcBef>
              <a:spcAft>
                <a:spcPct val="0"/>
              </a:spcAft>
            </a:pPr>
            <a:endParaRPr lang="en-US" sz="1200" b="1" dirty="0">
              <a:solidFill>
                <a:srgbClr val="000099"/>
              </a:solidFill>
              <a:latin typeface="Cambria" pitchFamily="18" charset="0"/>
            </a:endParaRPr>
          </a:p>
        </p:txBody>
      </p:sp>
      <p:sp>
        <p:nvSpPr>
          <p:cNvPr id="11267" name="Line 22">
            <a:extLst>
              <a:ext uri="{C183D7F6-B498-43B3-948B-1728B52AA6E4}">
                <adec:decorative xmlns:adec="http://schemas.microsoft.com/office/drawing/2017/decorative" val="1"/>
              </a:ext>
            </a:extLst>
          </p:cNvPr>
          <p:cNvSpPr>
            <a:spLocks noChangeShapeType="1"/>
          </p:cNvSpPr>
          <p:nvPr/>
        </p:nvSpPr>
        <p:spPr bwMode="auto">
          <a:xfrm flipV="1">
            <a:off x="6815140" y="2114552"/>
            <a:ext cx="897731" cy="1045369"/>
          </a:xfrm>
          <a:prstGeom prst="line">
            <a:avLst/>
          </a:prstGeom>
          <a:noFill/>
          <a:ln w="38100">
            <a:solidFill>
              <a:srgbClr val="00FF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13500000" algn="ctr" rotWithShape="0">
                    <a:schemeClr val="bg2"/>
                  </a:outerShdw>
                </a:effectLst>
              </a14:hiddenEffects>
            </a:ext>
          </a:extLst>
        </p:spPr>
        <p:txBody>
          <a:bodyPr wrap="none" anchor="ctr"/>
          <a:lstStyle/>
          <a:p>
            <a:pPr eaLnBrk="0" fontAlgn="base" hangingPunct="0">
              <a:lnSpc>
                <a:spcPct val="90000"/>
              </a:lnSpc>
              <a:spcBef>
                <a:spcPct val="0"/>
              </a:spcBef>
              <a:spcAft>
                <a:spcPct val="0"/>
              </a:spcAft>
            </a:pPr>
            <a:endParaRPr lang="en-US" sz="1200" b="1" dirty="0">
              <a:solidFill>
                <a:srgbClr val="000099"/>
              </a:solidFill>
              <a:latin typeface="Cambria" pitchFamily="18" charset="0"/>
            </a:endParaRPr>
          </a:p>
        </p:txBody>
      </p:sp>
      <p:sp>
        <p:nvSpPr>
          <p:cNvPr id="11268" name="Line 25">
            <a:extLst>
              <a:ext uri="{C183D7F6-B498-43B3-948B-1728B52AA6E4}">
                <adec:decorative xmlns:adec="http://schemas.microsoft.com/office/drawing/2017/decorative" val="1"/>
              </a:ext>
            </a:extLst>
          </p:cNvPr>
          <p:cNvSpPr>
            <a:spLocks noChangeShapeType="1"/>
          </p:cNvSpPr>
          <p:nvPr/>
        </p:nvSpPr>
        <p:spPr bwMode="auto">
          <a:xfrm flipV="1">
            <a:off x="6825854" y="2800351"/>
            <a:ext cx="870347" cy="472679"/>
          </a:xfrm>
          <a:prstGeom prst="line">
            <a:avLst/>
          </a:prstGeom>
          <a:noFill/>
          <a:ln w="38100">
            <a:solidFill>
              <a:srgbClr val="00FF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13500000" algn="ctr" rotWithShape="0">
                    <a:schemeClr val="bg2"/>
                  </a:outerShdw>
                </a:effectLst>
              </a14:hiddenEffects>
            </a:ext>
          </a:extLst>
        </p:spPr>
        <p:txBody>
          <a:bodyPr wrap="none" anchor="ctr"/>
          <a:lstStyle/>
          <a:p>
            <a:pPr eaLnBrk="0" fontAlgn="base" hangingPunct="0">
              <a:lnSpc>
                <a:spcPct val="90000"/>
              </a:lnSpc>
              <a:spcBef>
                <a:spcPct val="0"/>
              </a:spcBef>
              <a:spcAft>
                <a:spcPct val="0"/>
              </a:spcAft>
            </a:pPr>
            <a:endParaRPr lang="en-US" sz="1200" b="1" dirty="0">
              <a:solidFill>
                <a:srgbClr val="000099"/>
              </a:solidFill>
              <a:latin typeface="Cambria" pitchFamily="18" charset="0"/>
            </a:endParaRPr>
          </a:p>
        </p:txBody>
      </p:sp>
      <p:sp>
        <p:nvSpPr>
          <p:cNvPr id="11269" name="Line 28">
            <a:extLst>
              <a:ext uri="{C183D7F6-B498-43B3-948B-1728B52AA6E4}">
                <adec:decorative xmlns:adec="http://schemas.microsoft.com/office/drawing/2017/decorative" val="1"/>
              </a:ext>
            </a:extLst>
          </p:cNvPr>
          <p:cNvSpPr>
            <a:spLocks noChangeShapeType="1"/>
          </p:cNvSpPr>
          <p:nvPr/>
        </p:nvSpPr>
        <p:spPr bwMode="auto">
          <a:xfrm>
            <a:off x="6813949" y="3429000"/>
            <a:ext cx="882253" cy="0"/>
          </a:xfrm>
          <a:prstGeom prst="line">
            <a:avLst/>
          </a:prstGeom>
          <a:noFill/>
          <a:ln w="38100">
            <a:solidFill>
              <a:srgbClr val="00FF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4606097" algn="ctr" rotWithShape="0">
                    <a:schemeClr val="bg2"/>
                  </a:outerShdw>
                </a:effectLst>
              </a14:hiddenEffects>
            </a:ext>
          </a:extLst>
        </p:spPr>
        <p:txBody>
          <a:bodyPr wrap="none" anchor="ctr"/>
          <a:lstStyle/>
          <a:p>
            <a:pPr eaLnBrk="0" fontAlgn="base" hangingPunct="0">
              <a:lnSpc>
                <a:spcPct val="90000"/>
              </a:lnSpc>
              <a:spcBef>
                <a:spcPct val="0"/>
              </a:spcBef>
              <a:spcAft>
                <a:spcPct val="0"/>
              </a:spcAft>
            </a:pPr>
            <a:endParaRPr lang="en-US" sz="1200" b="1" dirty="0">
              <a:solidFill>
                <a:srgbClr val="000099"/>
              </a:solidFill>
              <a:latin typeface="Cambria" pitchFamily="18" charset="0"/>
            </a:endParaRPr>
          </a:p>
        </p:txBody>
      </p:sp>
      <p:sp>
        <p:nvSpPr>
          <p:cNvPr id="11270" name="Line 32">
            <a:extLst>
              <a:ext uri="{C183D7F6-B498-43B3-948B-1728B52AA6E4}">
                <adec:decorative xmlns:adec="http://schemas.microsoft.com/office/drawing/2017/decorative" val="1"/>
              </a:ext>
            </a:extLst>
          </p:cNvPr>
          <p:cNvSpPr>
            <a:spLocks noChangeShapeType="1"/>
          </p:cNvSpPr>
          <p:nvPr/>
        </p:nvSpPr>
        <p:spPr bwMode="auto">
          <a:xfrm>
            <a:off x="6813949" y="3523061"/>
            <a:ext cx="882253" cy="763190"/>
          </a:xfrm>
          <a:prstGeom prst="line">
            <a:avLst/>
          </a:prstGeom>
          <a:noFill/>
          <a:ln w="38100">
            <a:solidFill>
              <a:srgbClr val="00FF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8100" dir="16200000" algn="ctr" rotWithShape="0">
                    <a:schemeClr val="bg2"/>
                  </a:outerShdw>
                </a:effectLst>
              </a14:hiddenEffects>
            </a:ext>
          </a:extLst>
        </p:spPr>
        <p:txBody>
          <a:bodyPr wrap="none" anchor="ctr"/>
          <a:lstStyle/>
          <a:p>
            <a:pPr eaLnBrk="0" fontAlgn="base" hangingPunct="0">
              <a:lnSpc>
                <a:spcPct val="90000"/>
              </a:lnSpc>
              <a:spcBef>
                <a:spcPct val="0"/>
              </a:spcBef>
              <a:spcAft>
                <a:spcPct val="0"/>
              </a:spcAft>
            </a:pPr>
            <a:endParaRPr lang="en-US" sz="1200" b="1" dirty="0">
              <a:solidFill>
                <a:srgbClr val="000099"/>
              </a:solidFill>
              <a:latin typeface="Cambria" pitchFamily="18" charset="0"/>
            </a:endParaRPr>
          </a:p>
        </p:txBody>
      </p:sp>
      <p:sp>
        <p:nvSpPr>
          <p:cNvPr id="11271" name="Line 36">
            <a:extLst>
              <a:ext uri="{C183D7F6-B498-43B3-948B-1728B52AA6E4}">
                <adec:decorative xmlns:adec="http://schemas.microsoft.com/office/drawing/2017/decorative" val="1"/>
              </a:ext>
            </a:extLst>
          </p:cNvPr>
          <p:cNvSpPr>
            <a:spLocks noChangeShapeType="1"/>
          </p:cNvSpPr>
          <p:nvPr/>
        </p:nvSpPr>
        <p:spPr bwMode="auto">
          <a:xfrm>
            <a:off x="6813949" y="3627837"/>
            <a:ext cx="939403" cy="1401365"/>
          </a:xfrm>
          <a:prstGeom prst="line">
            <a:avLst/>
          </a:prstGeom>
          <a:noFill/>
          <a:ln w="38100">
            <a:solidFill>
              <a:srgbClr val="00FF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2363" dir="17042175" algn="ctr" rotWithShape="0">
                    <a:schemeClr val="bg2"/>
                  </a:outerShdw>
                </a:effectLst>
              </a14:hiddenEffects>
            </a:ext>
          </a:extLst>
        </p:spPr>
        <p:txBody>
          <a:bodyPr wrap="none" anchor="ctr"/>
          <a:lstStyle/>
          <a:p>
            <a:pPr eaLnBrk="0" fontAlgn="base" hangingPunct="0">
              <a:lnSpc>
                <a:spcPct val="90000"/>
              </a:lnSpc>
              <a:spcBef>
                <a:spcPct val="0"/>
              </a:spcBef>
              <a:spcAft>
                <a:spcPct val="0"/>
              </a:spcAft>
            </a:pPr>
            <a:endParaRPr lang="en-US" sz="1200" b="1" dirty="0">
              <a:solidFill>
                <a:srgbClr val="000099"/>
              </a:solidFill>
              <a:latin typeface="Cambria" pitchFamily="18" charset="0"/>
            </a:endParaRPr>
          </a:p>
        </p:txBody>
      </p:sp>
      <p:sp>
        <p:nvSpPr>
          <p:cNvPr id="7" name="Title 6">
            <a:extLst>
              <a:ext uri="{FF2B5EF4-FFF2-40B4-BE49-F238E27FC236}">
                <a16:creationId xmlns:a16="http://schemas.microsoft.com/office/drawing/2014/main" id="{8FBD721B-6185-4248-9726-959D27E3E182}"/>
              </a:ext>
              <a:ext uri="{C183D7F6-B498-43B3-948B-1728B52AA6E4}">
                <adec:decorative xmlns:adec="http://schemas.microsoft.com/office/drawing/2017/decorative" val="0"/>
              </a:ext>
            </a:extLst>
          </p:cNvPr>
          <p:cNvSpPr>
            <a:spLocks noGrp="1"/>
          </p:cNvSpPr>
          <p:nvPr>
            <p:ph type="title"/>
          </p:nvPr>
        </p:nvSpPr>
        <p:spPr>
          <a:xfrm>
            <a:off x="914400" y="279989"/>
            <a:ext cx="9144000" cy="943023"/>
          </a:xfrm>
        </p:spPr>
        <p:txBody>
          <a:bodyPr>
            <a:normAutofit/>
          </a:bodyPr>
          <a:lstStyle/>
          <a:p>
            <a:r>
              <a:rPr lang="en-US" dirty="0"/>
              <a:t>ONRR’S System Interface</a:t>
            </a:r>
          </a:p>
        </p:txBody>
      </p:sp>
      <p:sp>
        <p:nvSpPr>
          <p:cNvPr id="61" name="Rectangle 6">
            <a:extLst>
              <a:ext uri="{C183D7F6-B498-43B3-948B-1728B52AA6E4}">
                <adec:decorative xmlns:adec="http://schemas.microsoft.com/office/drawing/2017/decorative" val="1"/>
              </a:ext>
            </a:extLst>
          </p:cNvPr>
          <p:cNvSpPr>
            <a:spLocks noGrp="1" noChangeArrowheads="1"/>
          </p:cNvSpPr>
          <p:nvPr>
            <p:ph type="sldNum" sz="quarter" idx="4"/>
          </p:nvPr>
        </p:nvSpPr>
        <p:spPr/>
        <p:txBody>
          <a:bodyPr/>
          <a:lstStyle/>
          <a:p>
            <a:fld id="{B1992C93-5FD1-4A25-9989-25BFBEC74ABB}" type="slidenum">
              <a:rPr lang="en-US"/>
              <a:pPr/>
              <a:t>4</a:t>
            </a:fld>
            <a:endParaRPr lang="en-US" dirty="0"/>
          </a:p>
        </p:txBody>
      </p:sp>
      <p:grpSp>
        <p:nvGrpSpPr>
          <p:cNvPr id="11275" name="Group 3">
            <a:extLst>
              <a:ext uri="{C183D7F6-B498-43B3-948B-1728B52AA6E4}">
                <adec:decorative xmlns:adec="http://schemas.microsoft.com/office/drawing/2017/decorative" val="1"/>
              </a:ext>
            </a:extLst>
          </p:cNvPr>
          <p:cNvGrpSpPr>
            <a:grpSpLocks/>
          </p:cNvGrpSpPr>
          <p:nvPr/>
        </p:nvGrpSpPr>
        <p:grpSpPr bwMode="auto">
          <a:xfrm>
            <a:off x="5189935" y="3000377"/>
            <a:ext cx="2014538" cy="1202531"/>
            <a:chOff x="2441" y="2399"/>
            <a:chExt cx="1253" cy="757"/>
          </a:xfrm>
        </p:grpSpPr>
        <p:grpSp>
          <p:nvGrpSpPr>
            <p:cNvPr id="11321" name="Group 4"/>
            <p:cNvGrpSpPr>
              <a:grpSpLocks/>
            </p:cNvGrpSpPr>
            <p:nvPr/>
          </p:nvGrpSpPr>
          <p:grpSpPr bwMode="auto">
            <a:xfrm>
              <a:off x="2515" y="2399"/>
              <a:ext cx="940" cy="757"/>
              <a:chOff x="2515" y="2399"/>
              <a:chExt cx="940" cy="757"/>
            </a:xfrm>
          </p:grpSpPr>
          <p:sp>
            <p:nvSpPr>
              <p:cNvPr id="11324" name="Freeform 5"/>
              <p:cNvSpPr>
                <a:spLocks/>
              </p:cNvSpPr>
              <p:nvPr/>
            </p:nvSpPr>
            <p:spPr bwMode="auto">
              <a:xfrm>
                <a:off x="2515" y="2475"/>
                <a:ext cx="940" cy="681"/>
              </a:xfrm>
              <a:custGeom>
                <a:avLst/>
                <a:gdLst>
                  <a:gd name="T0" fmla="*/ 5 w 940"/>
                  <a:gd name="T1" fmla="*/ 8 h 681"/>
                  <a:gd name="T2" fmla="*/ 0 w 940"/>
                  <a:gd name="T3" fmla="*/ 564 h 681"/>
                  <a:gd name="T4" fmla="*/ 18 w 940"/>
                  <a:gd name="T5" fmla="*/ 586 h 681"/>
                  <a:gd name="T6" fmla="*/ 36 w 940"/>
                  <a:gd name="T7" fmla="*/ 604 h 681"/>
                  <a:gd name="T8" fmla="*/ 66 w 940"/>
                  <a:gd name="T9" fmla="*/ 623 h 681"/>
                  <a:gd name="T10" fmla="*/ 118 w 940"/>
                  <a:gd name="T11" fmla="*/ 636 h 681"/>
                  <a:gd name="T12" fmla="*/ 175 w 940"/>
                  <a:gd name="T13" fmla="*/ 651 h 681"/>
                  <a:gd name="T14" fmla="*/ 240 w 940"/>
                  <a:gd name="T15" fmla="*/ 663 h 681"/>
                  <a:gd name="T16" fmla="*/ 306 w 940"/>
                  <a:gd name="T17" fmla="*/ 669 h 681"/>
                  <a:gd name="T18" fmla="*/ 365 w 940"/>
                  <a:gd name="T19" fmla="*/ 677 h 681"/>
                  <a:gd name="T20" fmla="*/ 429 w 940"/>
                  <a:gd name="T21" fmla="*/ 680 h 681"/>
                  <a:gd name="T22" fmla="*/ 492 w 940"/>
                  <a:gd name="T23" fmla="*/ 678 h 681"/>
                  <a:gd name="T24" fmla="*/ 558 w 940"/>
                  <a:gd name="T25" fmla="*/ 672 h 681"/>
                  <a:gd name="T26" fmla="*/ 628 w 940"/>
                  <a:gd name="T27" fmla="*/ 674 h 681"/>
                  <a:gd name="T28" fmla="*/ 694 w 940"/>
                  <a:gd name="T29" fmla="*/ 669 h 681"/>
                  <a:gd name="T30" fmla="*/ 755 w 940"/>
                  <a:gd name="T31" fmla="*/ 655 h 681"/>
                  <a:gd name="T32" fmla="*/ 803 w 940"/>
                  <a:gd name="T33" fmla="*/ 645 h 681"/>
                  <a:gd name="T34" fmla="*/ 851 w 940"/>
                  <a:gd name="T35" fmla="*/ 628 h 681"/>
                  <a:gd name="T36" fmla="*/ 891 w 940"/>
                  <a:gd name="T37" fmla="*/ 609 h 681"/>
                  <a:gd name="T38" fmla="*/ 905 w 940"/>
                  <a:gd name="T39" fmla="*/ 601 h 681"/>
                  <a:gd name="T40" fmla="*/ 928 w 940"/>
                  <a:gd name="T41" fmla="*/ 585 h 681"/>
                  <a:gd name="T42" fmla="*/ 934 w 940"/>
                  <a:gd name="T43" fmla="*/ 563 h 681"/>
                  <a:gd name="T44" fmla="*/ 939 w 940"/>
                  <a:gd name="T45" fmla="*/ 0 h 681"/>
                  <a:gd name="T46" fmla="*/ 5 w 940"/>
                  <a:gd name="T47" fmla="*/ 8 h 6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40" h="681">
                    <a:moveTo>
                      <a:pt x="5" y="8"/>
                    </a:moveTo>
                    <a:lnTo>
                      <a:pt x="0" y="564"/>
                    </a:lnTo>
                    <a:lnTo>
                      <a:pt x="18" y="586"/>
                    </a:lnTo>
                    <a:lnTo>
                      <a:pt x="36" y="604"/>
                    </a:lnTo>
                    <a:lnTo>
                      <a:pt x="66" y="623"/>
                    </a:lnTo>
                    <a:lnTo>
                      <a:pt x="118" y="636"/>
                    </a:lnTo>
                    <a:lnTo>
                      <a:pt x="175" y="651"/>
                    </a:lnTo>
                    <a:lnTo>
                      <a:pt x="240" y="663"/>
                    </a:lnTo>
                    <a:lnTo>
                      <a:pt x="306" y="669"/>
                    </a:lnTo>
                    <a:lnTo>
                      <a:pt x="365" y="677"/>
                    </a:lnTo>
                    <a:lnTo>
                      <a:pt x="429" y="680"/>
                    </a:lnTo>
                    <a:lnTo>
                      <a:pt x="492" y="678"/>
                    </a:lnTo>
                    <a:lnTo>
                      <a:pt x="558" y="672"/>
                    </a:lnTo>
                    <a:lnTo>
                      <a:pt x="628" y="674"/>
                    </a:lnTo>
                    <a:lnTo>
                      <a:pt x="694" y="669"/>
                    </a:lnTo>
                    <a:lnTo>
                      <a:pt x="755" y="655"/>
                    </a:lnTo>
                    <a:lnTo>
                      <a:pt x="803" y="645"/>
                    </a:lnTo>
                    <a:lnTo>
                      <a:pt x="851" y="628"/>
                    </a:lnTo>
                    <a:lnTo>
                      <a:pt x="891" y="609"/>
                    </a:lnTo>
                    <a:lnTo>
                      <a:pt x="905" y="601"/>
                    </a:lnTo>
                    <a:lnTo>
                      <a:pt x="928" y="585"/>
                    </a:lnTo>
                    <a:lnTo>
                      <a:pt x="934" y="563"/>
                    </a:lnTo>
                    <a:lnTo>
                      <a:pt x="939" y="0"/>
                    </a:lnTo>
                    <a:lnTo>
                      <a:pt x="5" y="8"/>
                    </a:lnTo>
                  </a:path>
                </a:pathLst>
              </a:custGeom>
              <a:solidFill>
                <a:srgbClr val="FFFFFF"/>
              </a:solidFill>
              <a:ln w="25400" cap="rnd" cmpd="sng">
                <a:solidFill>
                  <a:schemeClr val="accent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Ins="342900"/>
              <a:lstStyle/>
              <a:p>
                <a:pPr eaLnBrk="0" fontAlgn="base" hangingPunct="0">
                  <a:lnSpc>
                    <a:spcPct val="90000"/>
                  </a:lnSpc>
                  <a:spcBef>
                    <a:spcPct val="0"/>
                  </a:spcBef>
                  <a:spcAft>
                    <a:spcPct val="0"/>
                  </a:spcAft>
                </a:pPr>
                <a:endParaRPr lang="en-US" sz="1200" b="1" dirty="0">
                  <a:solidFill>
                    <a:srgbClr val="000099"/>
                  </a:solidFill>
                  <a:latin typeface="Cambria" pitchFamily="18" charset="0"/>
                </a:endParaRPr>
              </a:p>
            </p:txBody>
          </p:sp>
          <p:sp>
            <p:nvSpPr>
              <p:cNvPr id="11325" name="Oval 6"/>
              <p:cNvSpPr>
                <a:spLocks noChangeArrowheads="1"/>
              </p:cNvSpPr>
              <p:nvPr/>
            </p:nvSpPr>
            <p:spPr bwMode="auto">
              <a:xfrm>
                <a:off x="2516" y="2399"/>
                <a:ext cx="936" cy="158"/>
              </a:xfrm>
              <a:prstGeom prst="ellipse">
                <a:avLst/>
              </a:prstGeom>
              <a:solidFill>
                <a:srgbClr val="FFFFFF"/>
              </a:solidFill>
              <a:ln w="254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42900" anchor="ctr"/>
              <a:lstStyle>
                <a:lvl1pPr eaLnBrk="0" hangingPunct="0">
                  <a:defRPr>
                    <a:solidFill>
                      <a:schemeClr val="tx1"/>
                    </a:solidFill>
                    <a:latin typeface="Cambria" pitchFamily="18" charset="0"/>
                  </a:defRPr>
                </a:lvl1pPr>
                <a:lvl2pPr marL="742950" indent="-285750" eaLnBrk="0" hangingPunct="0">
                  <a:defRPr>
                    <a:solidFill>
                      <a:schemeClr val="tx1"/>
                    </a:solidFill>
                    <a:latin typeface="Cambria" pitchFamily="18" charset="0"/>
                  </a:defRPr>
                </a:lvl2pPr>
                <a:lvl3pPr marL="1143000" indent="-228600" eaLnBrk="0" hangingPunct="0">
                  <a:defRPr>
                    <a:solidFill>
                      <a:schemeClr val="tx1"/>
                    </a:solidFill>
                    <a:latin typeface="Cambria" pitchFamily="18" charset="0"/>
                  </a:defRPr>
                </a:lvl3pPr>
                <a:lvl4pPr marL="1600200" indent="-228600" eaLnBrk="0" hangingPunct="0">
                  <a:defRPr>
                    <a:solidFill>
                      <a:schemeClr val="tx1"/>
                    </a:solidFill>
                    <a:latin typeface="Cambria" pitchFamily="18" charset="0"/>
                  </a:defRPr>
                </a:lvl4pPr>
                <a:lvl5pPr marL="2057400" indent="-228600" eaLnBrk="0" hangingPunct="0">
                  <a:defRPr>
                    <a:solidFill>
                      <a:schemeClr val="tx1"/>
                    </a:solidFill>
                    <a:latin typeface="Cambria" pitchFamily="18" charset="0"/>
                  </a:defRPr>
                </a:lvl5pPr>
                <a:lvl6pPr marL="2514600" indent="-228600" algn="ctr" eaLnBrk="0" fontAlgn="base" hangingPunct="0">
                  <a:spcBef>
                    <a:spcPct val="0"/>
                  </a:spcBef>
                  <a:spcAft>
                    <a:spcPct val="0"/>
                  </a:spcAft>
                  <a:defRPr>
                    <a:solidFill>
                      <a:schemeClr val="tx1"/>
                    </a:solidFill>
                    <a:latin typeface="Cambria" pitchFamily="18" charset="0"/>
                  </a:defRPr>
                </a:lvl6pPr>
                <a:lvl7pPr marL="2971800" indent="-228600" algn="ctr" eaLnBrk="0" fontAlgn="base" hangingPunct="0">
                  <a:spcBef>
                    <a:spcPct val="0"/>
                  </a:spcBef>
                  <a:spcAft>
                    <a:spcPct val="0"/>
                  </a:spcAft>
                  <a:defRPr>
                    <a:solidFill>
                      <a:schemeClr val="tx1"/>
                    </a:solidFill>
                    <a:latin typeface="Cambria" pitchFamily="18" charset="0"/>
                  </a:defRPr>
                </a:lvl7pPr>
                <a:lvl8pPr marL="3429000" indent="-228600" algn="ctr" eaLnBrk="0" fontAlgn="base" hangingPunct="0">
                  <a:spcBef>
                    <a:spcPct val="0"/>
                  </a:spcBef>
                  <a:spcAft>
                    <a:spcPct val="0"/>
                  </a:spcAft>
                  <a:defRPr>
                    <a:solidFill>
                      <a:schemeClr val="tx1"/>
                    </a:solidFill>
                    <a:latin typeface="Cambria" pitchFamily="18" charset="0"/>
                  </a:defRPr>
                </a:lvl8pPr>
                <a:lvl9pPr marL="3886200" indent="-228600" algn="ctr" eaLnBrk="0" fontAlgn="base" hangingPunct="0">
                  <a:spcBef>
                    <a:spcPct val="0"/>
                  </a:spcBef>
                  <a:spcAft>
                    <a:spcPct val="0"/>
                  </a:spcAft>
                  <a:defRPr>
                    <a:solidFill>
                      <a:schemeClr val="tx1"/>
                    </a:solidFill>
                    <a:latin typeface="Cambria" pitchFamily="18" charset="0"/>
                  </a:defRPr>
                </a:lvl9pPr>
              </a:lstStyle>
              <a:p>
                <a:pPr eaLnBrk="1" fontAlgn="base" hangingPunct="1">
                  <a:lnSpc>
                    <a:spcPct val="90000"/>
                  </a:lnSpc>
                  <a:spcBef>
                    <a:spcPct val="0"/>
                  </a:spcBef>
                  <a:spcAft>
                    <a:spcPct val="0"/>
                  </a:spcAft>
                </a:pPr>
                <a:endParaRPr lang="en-US" altLang="en-US" sz="1200" b="1" dirty="0">
                  <a:solidFill>
                    <a:prstClr val="black"/>
                  </a:solidFill>
                </a:endParaRPr>
              </a:p>
            </p:txBody>
          </p:sp>
        </p:grpSp>
        <p:sp>
          <p:nvSpPr>
            <p:cNvPr id="11322" name="AutoShape 7"/>
            <p:cNvSpPr>
              <a:spLocks noChangeArrowheads="1"/>
            </p:cNvSpPr>
            <p:nvPr/>
          </p:nvSpPr>
          <p:spPr bwMode="auto">
            <a:xfrm>
              <a:off x="2441" y="2565"/>
              <a:ext cx="1253" cy="194"/>
            </a:xfrm>
            <a:prstGeom prst="octagon">
              <a:avLst>
                <a:gd name="adj" fmla="val 1929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387" tIns="48693" rIns="326132" bIns="48693" anchor="t">
              <a:spAutoFit/>
            </a:bodyPr>
            <a:lstStyle>
              <a:lvl1pPr defTabSz="1865313" eaLnBrk="0" hangingPunct="0">
                <a:defRPr>
                  <a:solidFill>
                    <a:schemeClr val="tx1"/>
                  </a:solidFill>
                  <a:latin typeface="Cambria" pitchFamily="18" charset="0"/>
                </a:defRPr>
              </a:lvl1pPr>
              <a:lvl2pPr marL="742950" indent="-285750" defTabSz="1865313" eaLnBrk="0" hangingPunct="0">
                <a:defRPr>
                  <a:solidFill>
                    <a:schemeClr val="tx1"/>
                  </a:solidFill>
                  <a:latin typeface="Cambria" pitchFamily="18" charset="0"/>
                </a:defRPr>
              </a:lvl2pPr>
              <a:lvl3pPr marL="1143000" indent="-228600" defTabSz="1865313" eaLnBrk="0" hangingPunct="0">
                <a:defRPr>
                  <a:solidFill>
                    <a:schemeClr val="tx1"/>
                  </a:solidFill>
                  <a:latin typeface="Cambria" pitchFamily="18" charset="0"/>
                </a:defRPr>
              </a:lvl3pPr>
              <a:lvl4pPr marL="1600200" indent="-228600" defTabSz="1865313" eaLnBrk="0" hangingPunct="0">
                <a:defRPr>
                  <a:solidFill>
                    <a:schemeClr val="tx1"/>
                  </a:solidFill>
                  <a:latin typeface="Cambria" pitchFamily="18" charset="0"/>
                </a:defRPr>
              </a:lvl4pPr>
              <a:lvl5pPr marL="2057400" indent="-228600" defTabSz="1865313" eaLnBrk="0" hangingPunct="0">
                <a:defRPr>
                  <a:solidFill>
                    <a:schemeClr val="tx1"/>
                  </a:solidFill>
                  <a:latin typeface="Cambria" pitchFamily="18" charset="0"/>
                </a:defRPr>
              </a:lvl5pPr>
              <a:lvl6pPr marL="2514600" indent="-228600" algn="ctr" defTabSz="1865313" eaLnBrk="0" fontAlgn="base" hangingPunct="0">
                <a:spcBef>
                  <a:spcPct val="0"/>
                </a:spcBef>
                <a:spcAft>
                  <a:spcPct val="0"/>
                </a:spcAft>
                <a:defRPr>
                  <a:solidFill>
                    <a:schemeClr val="tx1"/>
                  </a:solidFill>
                  <a:latin typeface="Cambria" pitchFamily="18" charset="0"/>
                </a:defRPr>
              </a:lvl6pPr>
              <a:lvl7pPr marL="2971800" indent="-228600" algn="ctr" defTabSz="1865313" eaLnBrk="0" fontAlgn="base" hangingPunct="0">
                <a:spcBef>
                  <a:spcPct val="0"/>
                </a:spcBef>
                <a:spcAft>
                  <a:spcPct val="0"/>
                </a:spcAft>
                <a:defRPr>
                  <a:solidFill>
                    <a:schemeClr val="tx1"/>
                  </a:solidFill>
                  <a:latin typeface="Cambria" pitchFamily="18" charset="0"/>
                </a:defRPr>
              </a:lvl7pPr>
              <a:lvl8pPr marL="3429000" indent="-228600" algn="ctr" defTabSz="1865313" eaLnBrk="0" fontAlgn="base" hangingPunct="0">
                <a:spcBef>
                  <a:spcPct val="0"/>
                </a:spcBef>
                <a:spcAft>
                  <a:spcPct val="0"/>
                </a:spcAft>
                <a:defRPr>
                  <a:solidFill>
                    <a:schemeClr val="tx1"/>
                  </a:solidFill>
                  <a:latin typeface="Cambria" pitchFamily="18" charset="0"/>
                </a:defRPr>
              </a:lvl8pPr>
              <a:lvl9pPr marL="3886200" indent="-228600" algn="ctr" defTabSz="1865313" eaLnBrk="0" fontAlgn="base" hangingPunct="0">
                <a:spcBef>
                  <a:spcPct val="0"/>
                </a:spcBef>
                <a:spcAft>
                  <a:spcPct val="0"/>
                </a:spcAft>
                <a:defRPr>
                  <a:solidFill>
                    <a:schemeClr val="tx1"/>
                  </a:solidFill>
                  <a:latin typeface="Cambria" pitchFamily="18" charset="0"/>
                </a:defRPr>
              </a:lvl9pPr>
            </a:lstStyle>
            <a:p>
              <a:pPr algn="ctr">
                <a:lnSpc>
                  <a:spcPct val="90000"/>
                </a:lnSpc>
                <a:spcBef>
                  <a:spcPct val="0"/>
                </a:spcBef>
                <a:spcAft>
                  <a:spcPct val="0"/>
                </a:spcAft>
              </a:pPr>
              <a:r>
                <a:rPr lang="en-US" altLang="en-US" sz="1100" dirty="0">
                  <a:latin typeface="Arial"/>
                  <a:cs typeface="Arial"/>
                </a:rPr>
                <a:t>ONRR</a:t>
              </a:r>
              <a:endParaRPr lang="en-US" dirty="0"/>
            </a:p>
          </p:txBody>
        </p:sp>
        <p:sp>
          <p:nvSpPr>
            <p:cNvPr id="11323" name="Rectangle 8"/>
            <p:cNvSpPr>
              <a:spLocks noChangeArrowheads="1"/>
            </p:cNvSpPr>
            <p:nvPr/>
          </p:nvSpPr>
          <p:spPr bwMode="auto">
            <a:xfrm>
              <a:off x="2525" y="2839"/>
              <a:ext cx="58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42900" anchor="ctr"/>
            <a:lstStyle>
              <a:lvl1pPr eaLnBrk="0" hangingPunct="0">
                <a:defRPr>
                  <a:solidFill>
                    <a:schemeClr val="tx1"/>
                  </a:solidFill>
                  <a:latin typeface="Cambria" pitchFamily="18" charset="0"/>
                </a:defRPr>
              </a:lvl1pPr>
              <a:lvl2pPr marL="742950" indent="-285750" eaLnBrk="0" hangingPunct="0">
                <a:defRPr>
                  <a:solidFill>
                    <a:schemeClr val="tx1"/>
                  </a:solidFill>
                  <a:latin typeface="Cambria" pitchFamily="18" charset="0"/>
                </a:defRPr>
              </a:lvl2pPr>
              <a:lvl3pPr marL="1143000" indent="-228600" eaLnBrk="0" hangingPunct="0">
                <a:defRPr>
                  <a:solidFill>
                    <a:schemeClr val="tx1"/>
                  </a:solidFill>
                  <a:latin typeface="Cambria" pitchFamily="18" charset="0"/>
                </a:defRPr>
              </a:lvl3pPr>
              <a:lvl4pPr marL="1600200" indent="-228600" eaLnBrk="0" hangingPunct="0">
                <a:defRPr>
                  <a:solidFill>
                    <a:schemeClr val="tx1"/>
                  </a:solidFill>
                  <a:latin typeface="Cambria" pitchFamily="18" charset="0"/>
                </a:defRPr>
              </a:lvl4pPr>
              <a:lvl5pPr marL="2057400" indent="-228600" eaLnBrk="0" hangingPunct="0">
                <a:defRPr>
                  <a:solidFill>
                    <a:schemeClr val="tx1"/>
                  </a:solidFill>
                  <a:latin typeface="Cambria" pitchFamily="18" charset="0"/>
                </a:defRPr>
              </a:lvl5pPr>
              <a:lvl6pPr marL="2514600" indent="-228600" algn="ctr" eaLnBrk="0" fontAlgn="base" hangingPunct="0">
                <a:spcBef>
                  <a:spcPct val="0"/>
                </a:spcBef>
                <a:spcAft>
                  <a:spcPct val="0"/>
                </a:spcAft>
                <a:defRPr>
                  <a:solidFill>
                    <a:schemeClr val="tx1"/>
                  </a:solidFill>
                  <a:latin typeface="Cambria" pitchFamily="18" charset="0"/>
                </a:defRPr>
              </a:lvl6pPr>
              <a:lvl7pPr marL="2971800" indent="-228600" algn="ctr" eaLnBrk="0" fontAlgn="base" hangingPunct="0">
                <a:spcBef>
                  <a:spcPct val="0"/>
                </a:spcBef>
                <a:spcAft>
                  <a:spcPct val="0"/>
                </a:spcAft>
                <a:defRPr>
                  <a:solidFill>
                    <a:schemeClr val="tx1"/>
                  </a:solidFill>
                  <a:latin typeface="Cambria" pitchFamily="18" charset="0"/>
                </a:defRPr>
              </a:lvl7pPr>
              <a:lvl8pPr marL="3429000" indent="-228600" algn="ctr" eaLnBrk="0" fontAlgn="base" hangingPunct="0">
                <a:spcBef>
                  <a:spcPct val="0"/>
                </a:spcBef>
                <a:spcAft>
                  <a:spcPct val="0"/>
                </a:spcAft>
                <a:defRPr>
                  <a:solidFill>
                    <a:schemeClr val="tx1"/>
                  </a:solidFill>
                  <a:latin typeface="Cambria" pitchFamily="18" charset="0"/>
                </a:defRPr>
              </a:lvl8pPr>
              <a:lvl9pPr marL="3886200" indent="-228600" algn="ctr" eaLnBrk="0" fontAlgn="base" hangingPunct="0">
                <a:spcBef>
                  <a:spcPct val="0"/>
                </a:spcBef>
                <a:spcAft>
                  <a:spcPct val="0"/>
                </a:spcAft>
                <a:defRPr>
                  <a:solidFill>
                    <a:schemeClr val="tx1"/>
                  </a:solidFill>
                  <a:latin typeface="Cambria" pitchFamily="18" charset="0"/>
                </a:defRPr>
              </a:lvl9pPr>
            </a:lstStyle>
            <a:p>
              <a:pPr eaLnBrk="1" fontAlgn="base" hangingPunct="1">
                <a:lnSpc>
                  <a:spcPct val="90000"/>
                </a:lnSpc>
                <a:spcBef>
                  <a:spcPct val="0"/>
                </a:spcBef>
                <a:spcAft>
                  <a:spcPct val="0"/>
                </a:spcAft>
              </a:pPr>
              <a:endParaRPr lang="en-US" altLang="en-US" sz="1200" b="1" dirty="0">
                <a:solidFill>
                  <a:prstClr val="black"/>
                </a:solidFill>
              </a:endParaRPr>
            </a:p>
          </p:txBody>
        </p:sp>
      </p:grpSp>
      <p:grpSp>
        <p:nvGrpSpPr>
          <p:cNvPr id="11276" name="Group 9">
            <a:extLst>
              <a:ext uri="{C183D7F6-B498-43B3-948B-1728B52AA6E4}">
                <adec:decorative xmlns:adec="http://schemas.microsoft.com/office/drawing/2017/decorative" val="1"/>
              </a:ext>
            </a:extLst>
          </p:cNvPr>
          <p:cNvGrpSpPr>
            <a:grpSpLocks/>
          </p:cNvGrpSpPr>
          <p:nvPr/>
        </p:nvGrpSpPr>
        <p:grpSpPr bwMode="auto">
          <a:xfrm>
            <a:off x="5449976" y="1734741"/>
            <a:ext cx="1331321" cy="1245394"/>
            <a:chOff x="2293" y="816"/>
            <a:chExt cx="1136" cy="1143"/>
          </a:xfrm>
        </p:grpSpPr>
        <p:sp>
          <p:nvSpPr>
            <p:cNvPr id="11318" name="Line 10"/>
            <p:cNvSpPr>
              <a:spLocks noChangeShapeType="1"/>
            </p:cNvSpPr>
            <p:nvPr/>
          </p:nvSpPr>
          <p:spPr bwMode="auto">
            <a:xfrm>
              <a:off x="2867" y="1487"/>
              <a:ext cx="0" cy="472"/>
            </a:xfrm>
            <a:prstGeom prst="line">
              <a:avLst/>
            </a:prstGeom>
            <a:noFill/>
            <a:ln w="38100">
              <a:solidFill>
                <a:srgbClr val="FFFF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5400" dir="10800000" algn="ctr" rotWithShape="0">
                      <a:schemeClr val="bg2"/>
                    </a:outerShdw>
                  </a:effectLst>
                </a14:hiddenEffects>
              </a:ext>
            </a:extLst>
          </p:spPr>
          <p:txBody>
            <a:bodyPr wrap="none" anchor="ctr"/>
            <a:lstStyle/>
            <a:p>
              <a:pPr eaLnBrk="0" fontAlgn="base" hangingPunct="0">
                <a:lnSpc>
                  <a:spcPct val="90000"/>
                </a:lnSpc>
                <a:spcBef>
                  <a:spcPct val="0"/>
                </a:spcBef>
                <a:spcAft>
                  <a:spcPct val="0"/>
                </a:spcAft>
              </a:pPr>
              <a:endParaRPr lang="en-US" sz="1200" b="1" dirty="0">
                <a:solidFill>
                  <a:srgbClr val="000099"/>
                </a:solidFill>
                <a:latin typeface="Cambria" pitchFamily="18" charset="0"/>
              </a:endParaRPr>
            </a:p>
          </p:txBody>
        </p:sp>
        <p:sp>
          <p:nvSpPr>
            <p:cNvPr id="11319" name="Rectangle 11"/>
            <p:cNvSpPr>
              <a:spLocks noChangeArrowheads="1"/>
            </p:cNvSpPr>
            <p:nvPr/>
          </p:nvSpPr>
          <p:spPr bwMode="auto">
            <a:xfrm>
              <a:off x="2293" y="1060"/>
              <a:ext cx="466"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mbria" pitchFamily="18" charset="0"/>
                </a:defRPr>
              </a:lvl1pPr>
              <a:lvl2pPr marL="742950" indent="-285750" eaLnBrk="0" hangingPunct="0">
                <a:defRPr>
                  <a:solidFill>
                    <a:schemeClr val="tx1"/>
                  </a:solidFill>
                  <a:latin typeface="Cambria" pitchFamily="18" charset="0"/>
                </a:defRPr>
              </a:lvl2pPr>
              <a:lvl3pPr marL="1143000" indent="-228600" eaLnBrk="0" hangingPunct="0">
                <a:defRPr>
                  <a:solidFill>
                    <a:schemeClr val="tx1"/>
                  </a:solidFill>
                  <a:latin typeface="Cambria" pitchFamily="18" charset="0"/>
                </a:defRPr>
              </a:lvl3pPr>
              <a:lvl4pPr marL="1600200" indent="-228600" eaLnBrk="0" hangingPunct="0">
                <a:defRPr>
                  <a:solidFill>
                    <a:schemeClr val="tx1"/>
                  </a:solidFill>
                  <a:latin typeface="Cambria" pitchFamily="18" charset="0"/>
                </a:defRPr>
              </a:lvl4pPr>
              <a:lvl5pPr marL="2057400" indent="-228600" eaLnBrk="0" hangingPunct="0">
                <a:defRPr>
                  <a:solidFill>
                    <a:schemeClr val="tx1"/>
                  </a:solidFill>
                  <a:latin typeface="Cambria" pitchFamily="18" charset="0"/>
                </a:defRPr>
              </a:lvl5pPr>
              <a:lvl6pPr marL="2514600" indent="-228600" algn="ctr" eaLnBrk="0" fontAlgn="base" hangingPunct="0">
                <a:spcBef>
                  <a:spcPct val="0"/>
                </a:spcBef>
                <a:spcAft>
                  <a:spcPct val="0"/>
                </a:spcAft>
                <a:defRPr>
                  <a:solidFill>
                    <a:schemeClr val="tx1"/>
                  </a:solidFill>
                  <a:latin typeface="Cambria" pitchFamily="18" charset="0"/>
                </a:defRPr>
              </a:lvl6pPr>
              <a:lvl7pPr marL="2971800" indent="-228600" algn="ctr" eaLnBrk="0" fontAlgn="base" hangingPunct="0">
                <a:spcBef>
                  <a:spcPct val="0"/>
                </a:spcBef>
                <a:spcAft>
                  <a:spcPct val="0"/>
                </a:spcAft>
                <a:defRPr>
                  <a:solidFill>
                    <a:schemeClr val="tx1"/>
                  </a:solidFill>
                  <a:latin typeface="Cambria" pitchFamily="18" charset="0"/>
                </a:defRPr>
              </a:lvl7pPr>
              <a:lvl8pPr marL="3429000" indent="-228600" algn="ctr" eaLnBrk="0" fontAlgn="base" hangingPunct="0">
                <a:spcBef>
                  <a:spcPct val="0"/>
                </a:spcBef>
                <a:spcAft>
                  <a:spcPct val="0"/>
                </a:spcAft>
                <a:defRPr>
                  <a:solidFill>
                    <a:schemeClr val="tx1"/>
                  </a:solidFill>
                  <a:latin typeface="Cambria" pitchFamily="18" charset="0"/>
                </a:defRPr>
              </a:lvl8pPr>
              <a:lvl9pPr marL="3886200" indent="-228600" algn="ctr" eaLnBrk="0" fontAlgn="base" hangingPunct="0">
                <a:spcBef>
                  <a:spcPct val="0"/>
                </a:spcBef>
                <a:spcAft>
                  <a:spcPct val="0"/>
                </a:spcAft>
                <a:defRPr>
                  <a:solidFill>
                    <a:schemeClr val="tx1"/>
                  </a:solidFill>
                  <a:latin typeface="Cambria" pitchFamily="18" charset="0"/>
                </a:defRPr>
              </a:lvl9pPr>
            </a:lstStyle>
            <a:p>
              <a:pPr eaLnBrk="1" fontAlgn="base" hangingPunct="1">
                <a:lnSpc>
                  <a:spcPct val="90000"/>
                </a:lnSpc>
                <a:spcBef>
                  <a:spcPct val="0"/>
                </a:spcBef>
                <a:spcAft>
                  <a:spcPct val="0"/>
                </a:spcAft>
              </a:pPr>
              <a:endParaRPr lang="en-US" altLang="en-US" sz="1200" b="1" dirty="0">
                <a:solidFill>
                  <a:prstClr val="black"/>
                </a:solidFill>
              </a:endParaRPr>
            </a:p>
          </p:txBody>
        </p:sp>
        <p:sp>
          <p:nvSpPr>
            <p:cNvPr id="11320" name="Rectangle 12"/>
            <p:cNvSpPr>
              <a:spLocks noChangeArrowheads="1"/>
            </p:cNvSpPr>
            <p:nvPr/>
          </p:nvSpPr>
          <p:spPr bwMode="auto">
            <a:xfrm>
              <a:off x="2297" y="816"/>
              <a:ext cx="1132" cy="611"/>
            </a:xfrm>
            <a:prstGeom prst="rect">
              <a:avLst/>
            </a:prstGeom>
            <a:solidFill>
              <a:srgbClr val="FFFFFF"/>
            </a:solidFill>
            <a:ln w="12700">
              <a:solidFill>
                <a:schemeClr val="accent2"/>
              </a:solidFill>
              <a:miter lim="800000"/>
              <a:headEnd/>
              <a:tailEnd/>
            </a:ln>
            <a:effectLst>
              <a:outerShdw dist="63500" dir="3187806" algn="ctr" rotWithShape="0">
                <a:schemeClr val="tx2"/>
              </a:outerShdw>
            </a:effectLst>
          </p:spPr>
          <p:txBody>
            <a:bodyPr wrap="none" rIns="480060" anchor="ctr"/>
            <a:lstStyle>
              <a:lvl1pPr eaLnBrk="0" hangingPunct="0">
                <a:defRPr>
                  <a:solidFill>
                    <a:schemeClr val="tx1"/>
                  </a:solidFill>
                  <a:latin typeface="Cambria" pitchFamily="18" charset="0"/>
                </a:defRPr>
              </a:lvl1pPr>
              <a:lvl2pPr marL="742950" indent="-285750" eaLnBrk="0" hangingPunct="0">
                <a:defRPr>
                  <a:solidFill>
                    <a:schemeClr val="tx1"/>
                  </a:solidFill>
                  <a:latin typeface="Cambria" pitchFamily="18" charset="0"/>
                </a:defRPr>
              </a:lvl2pPr>
              <a:lvl3pPr marL="1143000" indent="-228600" eaLnBrk="0" hangingPunct="0">
                <a:defRPr>
                  <a:solidFill>
                    <a:schemeClr val="tx1"/>
                  </a:solidFill>
                  <a:latin typeface="Cambria" pitchFamily="18" charset="0"/>
                </a:defRPr>
              </a:lvl3pPr>
              <a:lvl4pPr marL="1600200" indent="-228600" eaLnBrk="0" hangingPunct="0">
                <a:defRPr>
                  <a:solidFill>
                    <a:schemeClr val="tx1"/>
                  </a:solidFill>
                  <a:latin typeface="Cambria" pitchFamily="18" charset="0"/>
                </a:defRPr>
              </a:lvl4pPr>
              <a:lvl5pPr marL="2057400" indent="-228600" eaLnBrk="0" hangingPunct="0">
                <a:defRPr>
                  <a:solidFill>
                    <a:schemeClr val="tx1"/>
                  </a:solidFill>
                  <a:latin typeface="Cambria" pitchFamily="18" charset="0"/>
                </a:defRPr>
              </a:lvl5pPr>
              <a:lvl6pPr marL="2514600" indent="-228600" algn="ctr" eaLnBrk="0" fontAlgn="base" hangingPunct="0">
                <a:spcBef>
                  <a:spcPct val="0"/>
                </a:spcBef>
                <a:spcAft>
                  <a:spcPct val="0"/>
                </a:spcAft>
                <a:defRPr>
                  <a:solidFill>
                    <a:schemeClr val="tx1"/>
                  </a:solidFill>
                  <a:latin typeface="Cambria" pitchFamily="18" charset="0"/>
                </a:defRPr>
              </a:lvl6pPr>
              <a:lvl7pPr marL="2971800" indent="-228600" algn="ctr" eaLnBrk="0" fontAlgn="base" hangingPunct="0">
                <a:spcBef>
                  <a:spcPct val="0"/>
                </a:spcBef>
                <a:spcAft>
                  <a:spcPct val="0"/>
                </a:spcAft>
                <a:defRPr>
                  <a:solidFill>
                    <a:schemeClr val="tx1"/>
                  </a:solidFill>
                  <a:latin typeface="Cambria" pitchFamily="18" charset="0"/>
                </a:defRPr>
              </a:lvl7pPr>
              <a:lvl8pPr marL="3429000" indent="-228600" algn="ctr" eaLnBrk="0" fontAlgn="base" hangingPunct="0">
                <a:spcBef>
                  <a:spcPct val="0"/>
                </a:spcBef>
                <a:spcAft>
                  <a:spcPct val="0"/>
                </a:spcAft>
                <a:defRPr>
                  <a:solidFill>
                    <a:schemeClr val="tx1"/>
                  </a:solidFill>
                  <a:latin typeface="Cambria" pitchFamily="18" charset="0"/>
                </a:defRPr>
              </a:lvl8pPr>
              <a:lvl9pPr marL="3886200" indent="-228600" algn="ctr" eaLnBrk="0" fontAlgn="base" hangingPunct="0">
                <a:spcBef>
                  <a:spcPct val="0"/>
                </a:spcBef>
                <a:spcAft>
                  <a:spcPct val="0"/>
                </a:spcAft>
                <a:defRPr>
                  <a:solidFill>
                    <a:schemeClr val="tx1"/>
                  </a:solidFill>
                  <a:latin typeface="Cambria" pitchFamily="18" charset="0"/>
                </a:defRPr>
              </a:lvl9pPr>
            </a:lstStyle>
            <a:p>
              <a:pPr eaLnBrk="1" fontAlgn="base" hangingPunct="1">
                <a:lnSpc>
                  <a:spcPct val="90000"/>
                </a:lnSpc>
                <a:spcBef>
                  <a:spcPct val="0"/>
                </a:spcBef>
                <a:spcAft>
                  <a:spcPct val="0"/>
                </a:spcAft>
              </a:pPr>
              <a:endParaRPr lang="en-US" altLang="en-US" sz="1200" b="1" dirty="0">
                <a:solidFill>
                  <a:prstClr val="black"/>
                </a:solidFill>
                <a:latin typeface="Arial" panose="020B0604020202020204" pitchFamily="34" charset="0"/>
                <a:cs typeface="Arial" panose="020B0604020202020204" pitchFamily="34" charset="0"/>
              </a:endParaRPr>
            </a:p>
          </p:txBody>
        </p:sp>
      </p:grpSp>
      <p:sp>
        <p:nvSpPr>
          <p:cNvPr id="11277" name="Rectangle 13">
            <a:extLst>
              <a:ext uri="{C183D7F6-B498-43B3-948B-1728B52AA6E4}">
                <adec:decorative xmlns:adec="http://schemas.microsoft.com/office/drawing/2017/decorative" val="1"/>
              </a:ext>
            </a:extLst>
          </p:cNvPr>
          <p:cNvSpPr>
            <a:spLocks noChangeArrowheads="1"/>
          </p:cNvSpPr>
          <p:nvPr/>
        </p:nvSpPr>
        <p:spPr bwMode="auto">
          <a:xfrm>
            <a:off x="5561389" y="1849251"/>
            <a:ext cx="1392213" cy="5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7387" tIns="48693" rIns="456585" bIns="48693" anchor="ctr">
            <a:spAutoFit/>
          </a:bodyPr>
          <a:lstStyle>
            <a:lvl1pPr defTabSz="1865313" eaLnBrk="0" hangingPunct="0">
              <a:defRPr>
                <a:solidFill>
                  <a:schemeClr val="tx1"/>
                </a:solidFill>
                <a:latin typeface="Cambria" pitchFamily="18" charset="0"/>
              </a:defRPr>
            </a:lvl1pPr>
            <a:lvl2pPr marL="742950" indent="-285750" defTabSz="1865313" eaLnBrk="0" hangingPunct="0">
              <a:defRPr>
                <a:solidFill>
                  <a:schemeClr val="tx1"/>
                </a:solidFill>
                <a:latin typeface="Cambria" pitchFamily="18" charset="0"/>
              </a:defRPr>
            </a:lvl2pPr>
            <a:lvl3pPr marL="1143000" indent="-228600" defTabSz="1865313" eaLnBrk="0" hangingPunct="0">
              <a:defRPr>
                <a:solidFill>
                  <a:schemeClr val="tx1"/>
                </a:solidFill>
                <a:latin typeface="Cambria" pitchFamily="18" charset="0"/>
              </a:defRPr>
            </a:lvl3pPr>
            <a:lvl4pPr marL="1600200" indent="-228600" defTabSz="1865313" eaLnBrk="0" hangingPunct="0">
              <a:defRPr>
                <a:solidFill>
                  <a:schemeClr val="tx1"/>
                </a:solidFill>
                <a:latin typeface="Cambria" pitchFamily="18" charset="0"/>
              </a:defRPr>
            </a:lvl4pPr>
            <a:lvl5pPr marL="2057400" indent="-228600" defTabSz="1865313" eaLnBrk="0" hangingPunct="0">
              <a:defRPr>
                <a:solidFill>
                  <a:schemeClr val="tx1"/>
                </a:solidFill>
                <a:latin typeface="Cambria" pitchFamily="18" charset="0"/>
              </a:defRPr>
            </a:lvl5pPr>
            <a:lvl6pPr marL="2514600" indent="-228600" algn="ctr" defTabSz="1865313" eaLnBrk="0" fontAlgn="base" hangingPunct="0">
              <a:spcBef>
                <a:spcPct val="0"/>
              </a:spcBef>
              <a:spcAft>
                <a:spcPct val="0"/>
              </a:spcAft>
              <a:defRPr>
                <a:solidFill>
                  <a:schemeClr val="tx1"/>
                </a:solidFill>
                <a:latin typeface="Cambria" pitchFamily="18" charset="0"/>
              </a:defRPr>
            </a:lvl6pPr>
            <a:lvl7pPr marL="2971800" indent="-228600" algn="ctr" defTabSz="1865313" eaLnBrk="0" fontAlgn="base" hangingPunct="0">
              <a:spcBef>
                <a:spcPct val="0"/>
              </a:spcBef>
              <a:spcAft>
                <a:spcPct val="0"/>
              </a:spcAft>
              <a:defRPr>
                <a:solidFill>
                  <a:schemeClr val="tx1"/>
                </a:solidFill>
                <a:latin typeface="Cambria" pitchFamily="18" charset="0"/>
              </a:defRPr>
            </a:lvl7pPr>
            <a:lvl8pPr marL="3429000" indent="-228600" algn="ctr" defTabSz="1865313" eaLnBrk="0" fontAlgn="base" hangingPunct="0">
              <a:spcBef>
                <a:spcPct val="0"/>
              </a:spcBef>
              <a:spcAft>
                <a:spcPct val="0"/>
              </a:spcAft>
              <a:defRPr>
                <a:solidFill>
                  <a:schemeClr val="tx1"/>
                </a:solidFill>
                <a:latin typeface="Cambria" pitchFamily="18" charset="0"/>
              </a:defRPr>
            </a:lvl8pPr>
            <a:lvl9pPr marL="3886200" indent="-228600" algn="ctr" defTabSz="1865313" eaLnBrk="0" fontAlgn="base" hangingPunct="0">
              <a:spcBef>
                <a:spcPct val="0"/>
              </a:spcBef>
              <a:spcAft>
                <a:spcPct val="0"/>
              </a:spcAft>
              <a:defRPr>
                <a:solidFill>
                  <a:schemeClr val="tx1"/>
                </a:solidFill>
                <a:latin typeface="Cambria" pitchFamily="18" charset="0"/>
              </a:defRPr>
            </a:lvl9pPr>
          </a:lstStyle>
          <a:p>
            <a:pPr algn="ctr" fontAlgn="base">
              <a:lnSpc>
                <a:spcPct val="90000"/>
              </a:lnSpc>
              <a:spcBef>
                <a:spcPct val="0"/>
              </a:spcBef>
              <a:spcAft>
                <a:spcPct val="0"/>
              </a:spcAft>
            </a:pPr>
            <a:r>
              <a:rPr lang="en-US" altLang="en-US" sz="1125" dirty="0">
                <a:solidFill>
                  <a:prstClr val="black"/>
                </a:solidFill>
                <a:latin typeface="Arial" panose="020B0604020202020204" pitchFamily="34" charset="0"/>
                <a:cs typeface="Arial" panose="020B0604020202020204" pitchFamily="34" charset="0"/>
              </a:rPr>
              <a:t>Royalty Reports from Payors</a:t>
            </a:r>
          </a:p>
        </p:txBody>
      </p:sp>
      <p:sp>
        <p:nvSpPr>
          <p:cNvPr id="11278" name="Rectangle 14">
            <a:extLst>
              <a:ext uri="{C183D7F6-B498-43B3-948B-1728B52AA6E4}">
                <adec:decorative xmlns:adec="http://schemas.microsoft.com/office/drawing/2017/decorative" val="1"/>
              </a:ext>
            </a:extLst>
          </p:cNvPr>
          <p:cNvSpPr>
            <a:spLocks noChangeArrowheads="1"/>
          </p:cNvSpPr>
          <p:nvPr/>
        </p:nvSpPr>
        <p:spPr bwMode="auto">
          <a:xfrm>
            <a:off x="2922654" y="1860950"/>
            <a:ext cx="1048940" cy="906065"/>
          </a:xfrm>
          <a:prstGeom prst="rect">
            <a:avLst/>
          </a:prstGeom>
          <a:solidFill>
            <a:srgbClr val="FFFFFF"/>
          </a:solidFill>
          <a:ln w="12700">
            <a:solidFill>
              <a:schemeClr val="accent2"/>
            </a:solidFill>
            <a:miter lim="800000"/>
            <a:headEnd/>
            <a:tailEnd/>
          </a:ln>
          <a:effectLst>
            <a:outerShdw dist="63500" dir="2212194" algn="ctr" rotWithShape="0">
              <a:schemeClr val="tx2"/>
            </a:outerShdw>
          </a:effectLst>
        </p:spPr>
        <p:txBody>
          <a:bodyPr wrap="none" anchor="ctr"/>
          <a:lstStyle>
            <a:lvl1pPr eaLnBrk="0" hangingPunct="0">
              <a:defRPr>
                <a:solidFill>
                  <a:schemeClr val="tx1"/>
                </a:solidFill>
                <a:latin typeface="Cambria" pitchFamily="18" charset="0"/>
              </a:defRPr>
            </a:lvl1pPr>
            <a:lvl2pPr marL="742950" indent="-285750" eaLnBrk="0" hangingPunct="0">
              <a:defRPr>
                <a:solidFill>
                  <a:schemeClr val="tx1"/>
                </a:solidFill>
                <a:latin typeface="Cambria" pitchFamily="18" charset="0"/>
              </a:defRPr>
            </a:lvl2pPr>
            <a:lvl3pPr marL="1143000" indent="-228600" eaLnBrk="0" hangingPunct="0">
              <a:defRPr>
                <a:solidFill>
                  <a:schemeClr val="tx1"/>
                </a:solidFill>
                <a:latin typeface="Cambria" pitchFamily="18" charset="0"/>
              </a:defRPr>
            </a:lvl3pPr>
            <a:lvl4pPr marL="1600200" indent="-228600" eaLnBrk="0" hangingPunct="0">
              <a:defRPr>
                <a:solidFill>
                  <a:schemeClr val="tx1"/>
                </a:solidFill>
                <a:latin typeface="Cambria" pitchFamily="18" charset="0"/>
              </a:defRPr>
            </a:lvl4pPr>
            <a:lvl5pPr marL="2057400" indent="-228600" eaLnBrk="0" hangingPunct="0">
              <a:defRPr>
                <a:solidFill>
                  <a:schemeClr val="tx1"/>
                </a:solidFill>
                <a:latin typeface="Cambria" pitchFamily="18" charset="0"/>
              </a:defRPr>
            </a:lvl5pPr>
            <a:lvl6pPr marL="2514600" indent="-228600" algn="ctr" eaLnBrk="0" fontAlgn="base" hangingPunct="0">
              <a:spcBef>
                <a:spcPct val="0"/>
              </a:spcBef>
              <a:spcAft>
                <a:spcPct val="0"/>
              </a:spcAft>
              <a:defRPr>
                <a:solidFill>
                  <a:schemeClr val="tx1"/>
                </a:solidFill>
                <a:latin typeface="Cambria" pitchFamily="18" charset="0"/>
              </a:defRPr>
            </a:lvl6pPr>
            <a:lvl7pPr marL="2971800" indent="-228600" algn="ctr" eaLnBrk="0" fontAlgn="base" hangingPunct="0">
              <a:spcBef>
                <a:spcPct val="0"/>
              </a:spcBef>
              <a:spcAft>
                <a:spcPct val="0"/>
              </a:spcAft>
              <a:defRPr>
                <a:solidFill>
                  <a:schemeClr val="tx1"/>
                </a:solidFill>
                <a:latin typeface="Cambria" pitchFamily="18" charset="0"/>
              </a:defRPr>
            </a:lvl7pPr>
            <a:lvl8pPr marL="3429000" indent="-228600" algn="ctr" eaLnBrk="0" fontAlgn="base" hangingPunct="0">
              <a:spcBef>
                <a:spcPct val="0"/>
              </a:spcBef>
              <a:spcAft>
                <a:spcPct val="0"/>
              </a:spcAft>
              <a:defRPr>
                <a:solidFill>
                  <a:schemeClr val="tx1"/>
                </a:solidFill>
                <a:latin typeface="Cambria" pitchFamily="18" charset="0"/>
              </a:defRPr>
            </a:lvl8pPr>
            <a:lvl9pPr marL="3886200" indent="-228600" algn="ctr" eaLnBrk="0" fontAlgn="base" hangingPunct="0">
              <a:spcBef>
                <a:spcPct val="0"/>
              </a:spcBef>
              <a:spcAft>
                <a:spcPct val="0"/>
              </a:spcAft>
              <a:defRPr>
                <a:solidFill>
                  <a:schemeClr val="tx1"/>
                </a:solidFill>
                <a:latin typeface="Cambria" pitchFamily="18" charset="0"/>
              </a:defRPr>
            </a:lvl9pPr>
          </a:lstStyle>
          <a:p>
            <a:pPr eaLnBrk="1" fontAlgn="base" hangingPunct="1">
              <a:lnSpc>
                <a:spcPct val="90000"/>
              </a:lnSpc>
              <a:spcBef>
                <a:spcPct val="0"/>
              </a:spcBef>
              <a:spcAft>
                <a:spcPct val="0"/>
              </a:spcAft>
            </a:pPr>
            <a:endParaRPr lang="en-US" altLang="en-US" sz="1200" b="1" dirty="0">
              <a:solidFill>
                <a:prstClr val="black"/>
              </a:solidFill>
              <a:latin typeface="Arial" panose="020B0604020202020204" pitchFamily="34" charset="0"/>
              <a:cs typeface="Arial" panose="020B0604020202020204" pitchFamily="34" charset="0"/>
            </a:endParaRPr>
          </a:p>
        </p:txBody>
      </p:sp>
      <p:sp>
        <p:nvSpPr>
          <p:cNvPr id="11279" name="Rectangle 15">
            <a:extLst>
              <a:ext uri="{C183D7F6-B498-43B3-948B-1728B52AA6E4}">
                <adec:decorative xmlns:adec="http://schemas.microsoft.com/office/drawing/2017/decorative" val="1"/>
              </a:ext>
            </a:extLst>
          </p:cNvPr>
          <p:cNvSpPr>
            <a:spLocks noChangeArrowheads="1"/>
          </p:cNvSpPr>
          <p:nvPr/>
        </p:nvSpPr>
        <p:spPr bwMode="auto">
          <a:xfrm>
            <a:off x="2902745" y="1965724"/>
            <a:ext cx="1008460" cy="721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387" tIns="48693" rIns="97387" bIns="48693">
            <a:spAutoFit/>
          </a:bodyPr>
          <a:lstStyle>
            <a:lvl1pPr defTabSz="1865313" eaLnBrk="0" hangingPunct="0">
              <a:defRPr>
                <a:solidFill>
                  <a:schemeClr val="tx1"/>
                </a:solidFill>
                <a:latin typeface="Cambria" pitchFamily="18" charset="0"/>
              </a:defRPr>
            </a:lvl1pPr>
            <a:lvl2pPr marL="742950" indent="-285750" defTabSz="1865313" eaLnBrk="0" hangingPunct="0">
              <a:defRPr>
                <a:solidFill>
                  <a:schemeClr val="tx1"/>
                </a:solidFill>
                <a:latin typeface="Cambria" pitchFamily="18" charset="0"/>
              </a:defRPr>
            </a:lvl2pPr>
            <a:lvl3pPr marL="1143000" indent="-228600" defTabSz="1865313" eaLnBrk="0" hangingPunct="0">
              <a:defRPr>
                <a:solidFill>
                  <a:schemeClr val="tx1"/>
                </a:solidFill>
                <a:latin typeface="Cambria" pitchFamily="18" charset="0"/>
              </a:defRPr>
            </a:lvl3pPr>
            <a:lvl4pPr marL="1600200" indent="-228600" defTabSz="1865313" eaLnBrk="0" hangingPunct="0">
              <a:defRPr>
                <a:solidFill>
                  <a:schemeClr val="tx1"/>
                </a:solidFill>
                <a:latin typeface="Cambria" pitchFamily="18" charset="0"/>
              </a:defRPr>
            </a:lvl4pPr>
            <a:lvl5pPr marL="2057400" indent="-228600" defTabSz="1865313" eaLnBrk="0" hangingPunct="0">
              <a:defRPr>
                <a:solidFill>
                  <a:schemeClr val="tx1"/>
                </a:solidFill>
                <a:latin typeface="Cambria" pitchFamily="18" charset="0"/>
              </a:defRPr>
            </a:lvl5pPr>
            <a:lvl6pPr marL="2514600" indent="-228600" algn="ctr" defTabSz="1865313" eaLnBrk="0" fontAlgn="base" hangingPunct="0">
              <a:spcBef>
                <a:spcPct val="0"/>
              </a:spcBef>
              <a:spcAft>
                <a:spcPct val="0"/>
              </a:spcAft>
              <a:defRPr>
                <a:solidFill>
                  <a:schemeClr val="tx1"/>
                </a:solidFill>
                <a:latin typeface="Cambria" pitchFamily="18" charset="0"/>
              </a:defRPr>
            </a:lvl6pPr>
            <a:lvl7pPr marL="2971800" indent="-228600" algn="ctr" defTabSz="1865313" eaLnBrk="0" fontAlgn="base" hangingPunct="0">
              <a:spcBef>
                <a:spcPct val="0"/>
              </a:spcBef>
              <a:spcAft>
                <a:spcPct val="0"/>
              </a:spcAft>
              <a:defRPr>
                <a:solidFill>
                  <a:schemeClr val="tx1"/>
                </a:solidFill>
                <a:latin typeface="Cambria" pitchFamily="18" charset="0"/>
              </a:defRPr>
            </a:lvl7pPr>
            <a:lvl8pPr marL="3429000" indent="-228600" algn="ctr" defTabSz="1865313" eaLnBrk="0" fontAlgn="base" hangingPunct="0">
              <a:spcBef>
                <a:spcPct val="0"/>
              </a:spcBef>
              <a:spcAft>
                <a:spcPct val="0"/>
              </a:spcAft>
              <a:defRPr>
                <a:solidFill>
                  <a:schemeClr val="tx1"/>
                </a:solidFill>
                <a:latin typeface="Cambria" pitchFamily="18" charset="0"/>
              </a:defRPr>
            </a:lvl8pPr>
            <a:lvl9pPr marL="3886200" indent="-228600" algn="ctr" defTabSz="1865313" eaLnBrk="0" fontAlgn="base" hangingPunct="0">
              <a:spcBef>
                <a:spcPct val="0"/>
              </a:spcBef>
              <a:spcAft>
                <a:spcPct val="0"/>
              </a:spcAft>
              <a:defRPr>
                <a:solidFill>
                  <a:schemeClr val="tx1"/>
                </a:solidFill>
                <a:latin typeface="Cambria" pitchFamily="18" charset="0"/>
              </a:defRPr>
            </a:lvl9pPr>
          </a:lstStyle>
          <a:p>
            <a:pPr algn="ctr" fontAlgn="base">
              <a:lnSpc>
                <a:spcPct val="90000"/>
              </a:lnSpc>
              <a:spcBef>
                <a:spcPct val="0"/>
              </a:spcBef>
              <a:spcAft>
                <a:spcPct val="0"/>
              </a:spcAft>
            </a:pPr>
            <a:r>
              <a:rPr lang="en-US" altLang="en-US" sz="1125" dirty="0">
                <a:solidFill>
                  <a:prstClr val="black"/>
                </a:solidFill>
                <a:latin typeface="Arial" panose="020B0604020202020204" pitchFamily="34" charset="0"/>
                <a:cs typeface="Arial" panose="020B0604020202020204" pitchFamily="34" charset="0"/>
              </a:rPr>
              <a:t>Operations</a:t>
            </a:r>
          </a:p>
          <a:p>
            <a:pPr algn="ctr" fontAlgn="base">
              <a:lnSpc>
                <a:spcPct val="90000"/>
              </a:lnSpc>
              <a:spcBef>
                <a:spcPct val="0"/>
              </a:spcBef>
              <a:spcAft>
                <a:spcPct val="0"/>
              </a:spcAft>
            </a:pPr>
            <a:r>
              <a:rPr lang="en-US" altLang="en-US" sz="1125" dirty="0">
                <a:solidFill>
                  <a:prstClr val="black"/>
                </a:solidFill>
                <a:latin typeface="Arial" panose="020B0604020202020204" pitchFamily="34" charset="0"/>
                <a:cs typeface="Arial" panose="020B0604020202020204" pitchFamily="34" charset="0"/>
              </a:rPr>
              <a:t>Reports</a:t>
            </a:r>
          </a:p>
          <a:p>
            <a:pPr algn="ctr" fontAlgn="base">
              <a:lnSpc>
                <a:spcPct val="90000"/>
              </a:lnSpc>
              <a:spcBef>
                <a:spcPct val="0"/>
              </a:spcBef>
              <a:spcAft>
                <a:spcPct val="0"/>
              </a:spcAft>
            </a:pPr>
            <a:r>
              <a:rPr lang="en-US" altLang="en-US" sz="1125" dirty="0">
                <a:solidFill>
                  <a:prstClr val="black"/>
                </a:solidFill>
                <a:latin typeface="Arial" panose="020B0604020202020204" pitchFamily="34" charset="0"/>
                <a:cs typeface="Arial" panose="020B0604020202020204" pitchFamily="34" charset="0"/>
              </a:rPr>
              <a:t>From</a:t>
            </a:r>
          </a:p>
          <a:p>
            <a:pPr algn="ctr" fontAlgn="base">
              <a:lnSpc>
                <a:spcPct val="90000"/>
              </a:lnSpc>
              <a:spcBef>
                <a:spcPct val="0"/>
              </a:spcBef>
              <a:spcAft>
                <a:spcPct val="0"/>
              </a:spcAft>
            </a:pPr>
            <a:r>
              <a:rPr lang="en-US" altLang="en-US" sz="1125" dirty="0">
                <a:solidFill>
                  <a:prstClr val="black"/>
                </a:solidFill>
                <a:latin typeface="Arial" panose="020B0604020202020204" pitchFamily="34" charset="0"/>
                <a:cs typeface="Arial" panose="020B0604020202020204" pitchFamily="34" charset="0"/>
              </a:rPr>
              <a:t>Operators</a:t>
            </a:r>
          </a:p>
        </p:txBody>
      </p:sp>
      <p:sp>
        <p:nvSpPr>
          <p:cNvPr id="11280" name="Rectangle 17">
            <a:extLst>
              <a:ext uri="{C183D7F6-B498-43B3-948B-1728B52AA6E4}">
                <adec:decorative xmlns:adec="http://schemas.microsoft.com/office/drawing/2017/decorative" val="1"/>
              </a:ext>
            </a:extLst>
          </p:cNvPr>
          <p:cNvSpPr>
            <a:spLocks noChangeArrowheads="1"/>
          </p:cNvSpPr>
          <p:nvPr/>
        </p:nvSpPr>
        <p:spPr bwMode="auto">
          <a:xfrm>
            <a:off x="2870597" y="3102769"/>
            <a:ext cx="1485900" cy="742950"/>
          </a:xfrm>
          <a:prstGeom prst="rect">
            <a:avLst/>
          </a:prstGeom>
          <a:solidFill>
            <a:srgbClr val="FFFFFF"/>
          </a:solidFill>
          <a:ln w="12700">
            <a:solidFill>
              <a:schemeClr val="accent2"/>
            </a:solidFill>
            <a:miter lim="800000"/>
            <a:headEnd/>
            <a:tailEnd/>
          </a:ln>
          <a:effectLst>
            <a:outerShdw dist="63500" dir="2212194" algn="ctr" rotWithShape="0">
              <a:schemeClr val="tx2"/>
            </a:outerShdw>
          </a:effectLst>
        </p:spPr>
        <p:txBody>
          <a:bodyPr wrap="none" anchor="ctr"/>
          <a:lstStyle>
            <a:lvl1pPr eaLnBrk="0" hangingPunct="0">
              <a:defRPr>
                <a:solidFill>
                  <a:schemeClr val="tx1"/>
                </a:solidFill>
                <a:latin typeface="Cambria" pitchFamily="18" charset="0"/>
              </a:defRPr>
            </a:lvl1pPr>
            <a:lvl2pPr marL="742950" indent="-285750" eaLnBrk="0" hangingPunct="0">
              <a:defRPr>
                <a:solidFill>
                  <a:schemeClr val="tx1"/>
                </a:solidFill>
                <a:latin typeface="Cambria" pitchFamily="18" charset="0"/>
              </a:defRPr>
            </a:lvl2pPr>
            <a:lvl3pPr marL="1143000" indent="-228600" eaLnBrk="0" hangingPunct="0">
              <a:defRPr>
                <a:solidFill>
                  <a:schemeClr val="tx1"/>
                </a:solidFill>
                <a:latin typeface="Cambria" pitchFamily="18" charset="0"/>
              </a:defRPr>
            </a:lvl3pPr>
            <a:lvl4pPr marL="1600200" indent="-228600" eaLnBrk="0" hangingPunct="0">
              <a:defRPr>
                <a:solidFill>
                  <a:schemeClr val="tx1"/>
                </a:solidFill>
                <a:latin typeface="Cambria" pitchFamily="18" charset="0"/>
              </a:defRPr>
            </a:lvl4pPr>
            <a:lvl5pPr marL="2057400" indent="-228600" eaLnBrk="0" hangingPunct="0">
              <a:defRPr>
                <a:solidFill>
                  <a:schemeClr val="tx1"/>
                </a:solidFill>
                <a:latin typeface="Cambria" pitchFamily="18" charset="0"/>
              </a:defRPr>
            </a:lvl5pPr>
            <a:lvl6pPr marL="2514600" indent="-228600" algn="ctr" eaLnBrk="0" fontAlgn="base" hangingPunct="0">
              <a:spcBef>
                <a:spcPct val="0"/>
              </a:spcBef>
              <a:spcAft>
                <a:spcPct val="0"/>
              </a:spcAft>
              <a:defRPr>
                <a:solidFill>
                  <a:schemeClr val="tx1"/>
                </a:solidFill>
                <a:latin typeface="Cambria" pitchFamily="18" charset="0"/>
              </a:defRPr>
            </a:lvl6pPr>
            <a:lvl7pPr marL="2971800" indent="-228600" algn="ctr" eaLnBrk="0" fontAlgn="base" hangingPunct="0">
              <a:spcBef>
                <a:spcPct val="0"/>
              </a:spcBef>
              <a:spcAft>
                <a:spcPct val="0"/>
              </a:spcAft>
              <a:defRPr>
                <a:solidFill>
                  <a:schemeClr val="tx1"/>
                </a:solidFill>
                <a:latin typeface="Cambria" pitchFamily="18" charset="0"/>
              </a:defRPr>
            </a:lvl7pPr>
            <a:lvl8pPr marL="3429000" indent="-228600" algn="ctr" eaLnBrk="0" fontAlgn="base" hangingPunct="0">
              <a:spcBef>
                <a:spcPct val="0"/>
              </a:spcBef>
              <a:spcAft>
                <a:spcPct val="0"/>
              </a:spcAft>
              <a:defRPr>
                <a:solidFill>
                  <a:schemeClr val="tx1"/>
                </a:solidFill>
                <a:latin typeface="Cambria" pitchFamily="18" charset="0"/>
              </a:defRPr>
            </a:lvl8pPr>
            <a:lvl9pPr marL="3886200" indent="-228600" algn="ctr" eaLnBrk="0" fontAlgn="base" hangingPunct="0">
              <a:spcBef>
                <a:spcPct val="0"/>
              </a:spcBef>
              <a:spcAft>
                <a:spcPct val="0"/>
              </a:spcAft>
              <a:defRPr>
                <a:solidFill>
                  <a:schemeClr val="tx1"/>
                </a:solidFill>
                <a:latin typeface="Cambria" pitchFamily="18" charset="0"/>
              </a:defRPr>
            </a:lvl9pPr>
          </a:lstStyle>
          <a:p>
            <a:pPr eaLnBrk="1" fontAlgn="base" hangingPunct="1">
              <a:lnSpc>
                <a:spcPct val="90000"/>
              </a:lnSpc>
              <a:spcBef>
                <a:spcPct val="0"/>
              </a:spcBef>
              <a:spcAft>
                <a:spcPct val="0"/>
              </a:spcAft>
            </a:pPr>
            <a:endParaRPr lang="en-US" altLang="en-US" sz="1200" b="1" dirty="0">
              <a:solidFill>
                <a:prstClr val="black"/>
              </a:solidFill>
              <a:latin typeface="Calibri" panose="020F0502020204030204" pitchFamily="34" charset="0"/>
            </a:endParaRPr>
          </a:p>
        </p:txBody>
      </p:sp>
      <p:sp>
        <p:nvSpPr>
          <p:cNvPr id="11281" name="Line 19">
            <a:extLst>
              <a:ext uri="{C183D7F6-B498-43B3-948B-1728B52AA6E4}">
                <adec:decorative xmlns:adec="http://schemas.microsoft.com/office/drawing/2017/decorative" val="1"/>
              </a:ext>
            </a:extLst>
          </p:cNvPr>
          <p:cNvSpPr>
            <a:spLocks noChangeShapeType="1"/>
          </p:cNvSpPr>
          <p:nvPr/>
        </p:nvSpPr>
        <p:spPr bwMode="auto">
          <a:xfrm flipV="1">
            <a:off x="4438651" y="3464719"/>
            <a:ext cx="847725" cy="0"/>
          </a:xfrm>
          <a:prstGeom prst="line">
            <a:avLst/>
          </a:prstGeom>
          <a:noFill/>
          <a:ln w="38100">
            <a:solidFill>
              <a:srgbClr val="BA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13500000" algn="ctr" rotWithShape="0">
                    <a:schemeClr val="bg2"/>
                  </a:outerShdw>
                </a:effectLst>
              </a14:hiddenEffects>
            </a:ext>
          </a:extLst>
        </p:spPr>
        <p:txBody>
          <a:bodyPr wrap="none" anchor="ctr"/>
          <a:lstStyle/>
          <a:p>
            <a:pPr eaLnBrk="0" fontAlgn="base" hangingPunct="0">
              <a:lnSpc>
                <a:spcPct val="90000"/>
              </a:lnSpc>
              <a:spcBef>
                <a:spcPct val="0"/>
              </a:spcBef>
              <a:spcAft>
                <a:spcPct val="0"/>
              </a:spcAft>
            </a:pPr>
            <a:endParaRPr lang="en-US" sz="1200" b="1" dirty="0">
              <a:solidFill>
                <a:srgbClr val="000099"/>
              </a:solidFill>
              <a:latin typeface="Cambria" pitchFamily="18" charset="0"/>
            </a:endParaRPr>
          </a:p>
        </p:txBody>
      </p:sp>
      <p:sp>
        <p:nvSpPr>
          <p:cNvPr id="11282" name="Rectangle 20">
            <a:extLst>
              <a:ext uri="{C183D7F6-B498-43B3-948B-1728B52AA6E4}">
                <adec:decorative xmlns:adec="http://schemas.microsoft.com/office/drawing/2017/decorative" val="1"/>
              </a:ext>
            </a:extLst>
          </p:cNvPr>
          <p:cNvSpPr>
            <a:spLocks noChangeArrowheads="1"/>
          </p:cNvSpPr>
          <p:nvPr/>
        </p:nvSpPr>
        <p:spPr bwMode="auto">
          <a:xfrm>
            <a:off x="7753350" y="1537099"/>
            <a:ext cx="1657350" cy="778669"/>
          </a:xfrm>
          <a:prstGeom prst="rect">
            <a:avLst/>
          </a:prstGeom>
          <a:solidFill>
            <a:srgbClr val="FFFFFF"/>
          </a:solidFill>
          <a:ln w="12700">
            <a:solidFill>
              <a:schemeClr val="accent2"/>
            </a:solidFill>
            <a:miter lim="800000"/>
            <a:headEnd/>
            <a:tailEnd/>
          </a:ln>
          <a:effectLst>
            <a:outerShdw dist="63500" dir="3187806" algn="ctr" rotWithShape="0">
              <a:schemeClr val="tx2"/>
            </a:outerShdw>
          </a:effectLst>
        </p:spPr>
        <p:txBody>
          <a:bodyPr wrap="none" anchor="ctr"/>
          <a:lstStyle>
            <a:lvl1pPr eaLnBrk="0" hangingPunct="0">
              <a:defRPr>
                <a:solidFill>
                  <a:schemeClr val="tx1"/>
                </a:solidFill>
                <a:latin typeface="Cambria" pitchFamily="18" charset="0"/>
              </a:defRPr>
            </a:lvl1pPr>
            <a:lvl2pPr marL="742950" indent="-285750" eaLnBrk="0" hangingPunct="0">
              <a:defRPr>
                <a:solidFill>
                  <a:schemeClr val="tx1"/>
                </a:solidFill>
                <a:latin typeface="Cambria" pitchFamily="18" charset="0"/>
              </a:defRPr>
            </a:lvl2pPr>
            <a:lvl3pPr marL="1143000" indent="-228600" eaLnBrk="0" hangingPunct="0">
              <a:defRPr>
                <a:solidFill>
                  <a:schemeClr val="tx1"/>
                </a:solidFill>
                <a:latin typeface="Cambria" pitchFamily="18" charset="0"/>
              </a:defRPr>
            </a:lvl3pPr>
            <a:lvl4pPr marL="1600200" indent="-228600" eaLnBrk="0" hangingPunct="0">
              <a:defRPr>
                <a:solidFill>
                  <a:schemeClr val="tx1"/>
                </a:solidFill>
                <a:latin typeface="Cambria" pitchFamily="18" charset="0"/>
              </a:defRPr>
            </a:lvl4pPr>
            <a:lvl5pPr marL="2057400" indent="-228600" eaLnBrk="0" hangingPunct="0">
              <a:defRPr>
                <a:solidFill>
                  <a:schemeClr val="tx1"/>
                </a:solidFill>
                <a:latin typeface="Cambria" pitchFamily="18" charset="0"/>
              </a:defRPr>
            </a:lvl5pPr>
            <a:lvl6pPr marL="2514600" indent="-228600" algn="ctr" eaLnBrk="0" fontAlgn="base" hangingPunct="0">
              <a:spcBef>
                <a:spcPct val="0"/>
              </a:spcBef>
              <a:spcAft>
                <a:spcPct val="0"/>
              </a:spcAft>
              <a:defRPr>
                <a:solidFill>
                  <a:schemeClr val="tx1"/>
                </a:solidFill>
                <a:latin typeface="Cambria" pitchFamily="18" charset="0"/>
              </a:defRPr>
            </a:lvl6pPr>
            <a:lvl7pPr marL="2971800" indent="-228600" algn="ctr" eaLnBrk="0" fontAlgn="base" hangingPunct="0">
              <a:spcBef>
                <a:spcPct val="0"/>
              </a:spcBef>
              <a:spcAft>
                <a:spcPct val="0"/>
              </a:spcAft>
              <a:defRPr>
                <a:solidFill>
                  <a:schemeClr val="tx1"/>
                </a:solidFill>
                <a:latin typeface="Cambria" pitchFamily="18" charset="0"/>
              </a:defRPr>
            </a:lvl7pPr>
            <a:lvl8pPr marL="3429000" indent="-228600" algn="ctr" eaLnBrk="0" fontAlgn="base" hangingPunct="0">
              <a:spcBef>
                <a:spcPct val="0"/>
              </a:spcBef>
              <a:spcAft>
                <a:spcPct val="0"/>
              </a:spcAft>
              <a:defRPr>
                <a:solidFill>
                  <a:schemeClr val="tx1"/>
                </a:solidFill>
                <a:latin typeface="Cambria" pitchFamily="18" charset="0"/>
              </a:defRPr>
            </a:lvl8pPr>
            <a:lvl9pPr marL="3886200" indent="-228600" algn="ctr" eaLnBrk="0" fontAlgn="base" hangingPunct="0">
              <a:spcBef>
                <a:spcPct val="0"/>
              </a:spcBef>
              <a:spcAft>
                <a:spcPct val="0"/>
              </a:spcAft>
              <a:defRPr>
                <a:solidFill>
                  <a:schemeClr val="tx1"/>
                </a:solidFill>
                <a:latin typeface="Cambria" pitchFamily="18" charset="0"/>
              </a:defRPr>
            </a:lvl9pPr>
          </a:lstStyle>
          <a:p>
            <a:pPr eaLnBrk="1" fontAlgn="base" hangingPunct="1">
              <a:lnSpc>
                <a:spcPct val="90000"/>
              </a:lnSpc>
              <a:spcBef>
                <a:spcPct val="0"/>
              </a:spcBef>
              <a:spcAft>
                <a:spcPct val="0"/>
              </a:spcAft>
            </a:pPr>
            <a:endParaRPr lang="en-US" altLang="en-US" sz="1200" b="1" dirty="0">
              <a:solidFill>
                <a:prstClr val="black"/>
              </a:solidFill>
              <a:latin typeface="Calibri" panose="020F0502020204030204" pitchFamily="34" charset="0"/>
            </a:endParaRPr>
          </a:p>
        </p:txBody>
      </p:sp>
      <p:sp>
        <p:nvSpPr>
          <p:cNvPr id="11283" name="Rectangle 21">
            <a:extLst>
              <a:ext uri="{C183D7F6-B498-43B3-948B-1728B52AA6E4}">
                <adec:decorative xmlns:adec="http://schemas.microsoft.com/office/drawing/2017/decorative" val="1"/>
              </a:ext>
            </a:extLst>
          </p:cNvPr>
          <p:cNvSpPr>
            <a:spLocks noChangeArrowheads="1"/>
          </p:cNvSpPr>
          <p:nvPr/>
        </p:nvSpPr>
        <p:spPr bwMode="auto">
          <a:xfrm>
            <a:off x="7753350" y="1543052"/>
            <a:ext cx="1600200" cy="721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387" tIns="48693" rIns="97387" bIns="48693">
            <a:spAutoFit/>
          </a:bodyPr>
          <a:lstStyle>
            <a:lvl1pPr defTabSz="1865313" eaLnBrk="0" hangingPunct="0">
              <a:defRPr>
                <a:solidFill>
                  <a:schemeClr val="tx1"/>
                </a:solidFill>
                <a:latin typeface="Cambria" pitchFamily="18" charset="0"/>
              </a:defRPr>
            </a:lvl1pPr>
            <a:lvl2pPr marL="742950" indent="-285750" defTabSz="1865313" eaLnBrk="0" hangingPunct="0">
              <a:defRPr>
                <a:solidFill>
                  <a:schemeClr val="tx1"/>
                </a:solidFill>
                <a:latin typeface="Cambria" pitchFamily="18" charset="0"/>
              </a:defRPr>
            </a:lvl2pPr>
            <a:lvl3pPr marL="1143000" indent="-228600" defTabSz="1865313" eaLnBrk="0" hangingPunct="0">
              <a:defRPr>
                <a:solidFill>
                  <a:schemeClr val="tx1"/>
                </a:solidFill>
                <a:latin typeface="Cambria" pitchFamily="18" charset="0"/>
              </a:defRPr>
            </a:lvl3pPr>
            <a:lvl4pPr marL="1600200" indent="-228600" defTabSz="1865313" eaLnBrk="0" hangingPunct="0">
              <a:defRPr>
                <a:solidFill>
                  <a:schemeClr val="tx1"/>
                </a:solidFill>
                <a:latin typeface="Cambria" pitchFamily="18" charset="0"/>
              </a:defRPr>
            </a:lvl4pPr>
            <a:lvl5pPr marL="2057400" indent="-228600" defTabSz="1865313" eaLnBrk="0" hangingPunct="0">
              <a:defRPr>
                <a:solidFill>
                  <a:schemeClr val="tx1"/>
                </a:solidFill>
                <a:latin typeface="Cambria" pitchFamily="18" charset="0"/>
              </a:defRPr>
            </a:lvl5pPr>
            <a:lvl6pPr marL="2514600" indent="-228600" algn="ctr" defTabSz="1865313" eaLnBrk="0" fontAlgn="base" hangingPunct="0">
              <a:spcBef>
                <a:spcPct val="0"/>
              </a:spcBef>
              <a:spcAft>
                <a:spcPct val="0"/>
              </a:spcAft>
              <a:defRPr>
                <a:solidFill>
                  <a:schemeClr val="tx1"/>
                </a:solidFill>
                <a:latin typeface="Cambria" pitchFamily="18" charset="0"/>
              </a:defRPr>
            </a:lvl6pPr>
            <a:lvl7pPr marL="2971800" indent="-228600" algn="ctr" defTabSz="1865313" eaLnBrk="0" fontAlgn="base" hangingPunct="0">
              <a:spcBef>
                <a:spcPct val="0"/>
              </a:spcBef>
              <a:spcAft>
                <a:spcPct val="0"/>
              </a:spcAft>
              <a:defRPr>
                <a:solidFill>
                  <a:schemeClr val="tx1"/>
                </a:solidFill>
                <a:latin typeface="Cambria" pitchFamily="18" charset="0"/>
              </a:defRPr>
            </a:lvl7pPr>
            <a:lvl8pPr marL="3429000" indent="-228600" algn="ctr" defTabSz="1865313" eaLnBrk="0" fontAlgn="base" hangingPunct="0">
              <a:spcBef>
                <a:spcPct val="0"/>
              </a:spcBef>
              <a:spcAft>
                <a:spcPct val="0"/>
              </a:spcAft>
              <a:defRPr>
                <a:solidFill>
                  <a:schemeClr val="tx1"/>
                </a:solidFill>
                <a:latin typeface="Cambria" pitchFamily="18" charset="0"/>
              </a:defRPr>
            </a:lvl8pPr>
            <a:lvl9pPr marL="3886200" indent="-228600" algn="ctr" defTabSz="1865313" eaLnBrk="0" fontAlgn="base" hangingPunct="0">
              <a:spcBef>
                <a:spcPct val="0"/>
              </a:spcBef>
              <a:spcAft>
                <a:spcPct val="0"/>
              </a:spcAft>
              <a:defRPr>
                <a:solidFill>
                  <a:schemeClr val="tx1"/>
                </a:solidFill>
                <a:latin typeface="Cambria" pitchFamily="18" charset="0"/>
              </a:defRPr>
            </a:lvl9pPr>
          </a:lstStyle>
          <a:p>
            <a:pPr algn="ctr" fontAlgn="base">
              <a:lnSpc>
                <a:spcPct val="90000"/>
              </a:lnSpc>
              <a:spcBef>
                <a:spcPct val="0"/>
              </a:spcBef>
              <a:spcAft>
                <a:spcPct val="0"/>
              </a:spcAft>
            </a:pPr>
            <a:r>
              <a:rPr lang="en-US" altLang="en-US" sz="1125" dirty="0">
                <a:solidFill>
                  <a:prstClr val="black"/>
                </a:solidFill>
                <a:latin typeface="Arial" panose="020B0604020202020204" pitchFamily="34" charset="0"/>
                <a:cs typeface="Arial" panose="020B0604020202020204" pitchFamily="34" charset="0"/>
              </a:rPr>
              <a:t>Reference Data</a:t>
            </a:r>
          </a:p>
          <a:p>
            <a:pPr algn="ctr" fontAlgn="base">
              <a:lnSpc>
                <a:spcPct val="90000"/>
              </a:lnSpc>
              <a:spcBef>
                <a:spcPct val="0"/>
              </a:spcBef>
              <a:spcAft>
                <a:spcPct val="0"/>
              </a:spcAft>
            </a:pPr>
            <a:r>
              <a:rPr lang="en-US" altLang="en-US" sz="1125" dirty="0">
                <a:solidFill>
                  <a:prstClr val="black"/>
                </a:solidFill>
                <a:latin typeface="Arial" panose="020B0604020202020204" pitchFamily="34" charset="0"/>
                <a:cs typeface="Arial" panose="020B0604020202020204" pitchFamily="34" charset="0"/>
              </a:rPr>
              <a:t>Reports</a:t>
            </a:r>
          </a:p>
          <a:p>
            <a:pPr algn="ctr" fontAlgn="base">
              <a:lnSpc>
                <a:spcPct val="90000"/>
              </a:lnSpc>
              <a:spcBef>
                <a:spcPct val="0"/>
              </a:spcBef>
              <a:spcAft>
                <a:spcPct val="0"/>
              </a:spcAft>
            </a:pPr>
            <a:r>
              <a:rPr lang="en-US" altLang="en-US" sz="1125" dirty="0">
                <a:solidFill>
                  <a:prstClr val="black"/>
                </a:solidFill>
                <a:latin typeface="Arial" panose="020B0604020202020204" pitchFamily="34" charset="0"/>
                <a:cs typeface="Arial" panose="020B0604020202020204" pitchFamily="34" charset="0"/>
              </a:rPr>
              <a:t>to Operators</a:t>
            </a:r>
          </a:p>
          <a:p>
            <a:pPr algn="ctr" fontAlgn="base">
              <a:lnSpc>
                <a:spcPct val="90000"/>
              </a:lnSpc>
              <a:spcBef>
                <a:spcPct val="0"/>
              </a:spcBef>
              <a:spcAft>
                <a:spcPct val="0"/>
              </a:spcAft>
            </a:pPr>
            <a:r>
              <a:rPr lang="en-US" altLang="en-US" sz="1125" dirty="0">
                <a:solidFill>
                  <a:prstClr val="black"/>
                </a:solidFill>
                <a:latin typeface="Arial" panose="020B0604020202020204" pitchFamily="34" charset="0"/>
                <a:cs typeface="Arial" panose="020B0604020202020204" pitchFamily="34" charset="0"/>
              </a:rPr>
              <a:t>via the Internet</a:t>
            </a:r>
          </a:p>
        </p:txBody>
      </p:sp>
      <p:sp>
        <p:nvSpPr>
          <p:cNvPr id="11284" name="Rectangle 23">
            <a:extLst>
              <a:ext uri="{C183D7F6-B498-43B3-948B-1728B52AA6E4}">
                <adec:decorative xmlns:adec="http://schemas.microsoft.com/office/drawing/2017/decorative" val="1"/>
              </a:ext>
            </a:extLst>
          </p:cNvPr>
          <p:cNvSpPr>
            <a:spLocks noChangeArrowheads="1"/>
          </p:cNvSpPr>
          <p:nvPr/>
        </p:nvSpPr>
        <p:spPr bwMode="auto">
          <a:xfrm>
            <a:off x="7754541" y="2399813"/>
            <a:ext cx="1657350" cy="759619"/>
          </a:xfrm>
          <a:prstGeom prst="rect">
            <a:avLst/>
          </a:prstGeom>
          <a:solidFill>
            <a:srgbClr val="FFFFFF"/>
          </a:solidFill>
          <a:ln w="12700">
            <a:solidFill>
              <a:schemeClr val="accent2"/>
            </a:solidFill>
            <a:miter lim="800000"/>
            <a:headEnd/>
            <a:tailEnd/>
          </a:ln>
          <a:effectLst>
            <a:outerShdw dist="63500" dir="3187806" algn="ctr" rotWithShape="0">
              <a:schemeClr val="tx2"/>
            </a:outerShdw>
          </a:effectLst>
        </p:spPr>
        <p:txBody>
          <a:bodyPr wrap="none" anchor="ctr"/>
          <a:lstStyle>
            <a:lvl1pPr eaLnBrk="0" hangingPunct="0">
              <a:defRPr>
                <a:solidFill>
                  <a:schemeClr val="tx1"/>
                </a:solidFill>
                <a:latin typeface="Cambria" pitchFamily="18" charset="0"/>
              </a:defRPr>
            </a:lvl1pPr>
            <a:lvl2pPr marL="742950" indent="-285750" eaLnBrk="0" hangingPunct="0">
              <a:defRPr>
                <a:solidFill>
                  <a:schemeClr val="tx1"/>
                </a:solidFill>
                <a:latin typeface="Cambria" pitchFamily="18" charset="0"/>
              </a:defRPr>
            </a:lvl2pPr>
            <a:lvl3pPr marL="1143000" indent="-228600" eaLnBrk="0" hangingPunct="0">
              <a:defRPr>
                <a:solidFill>
                  <a:schemeClr val="tx1"/>
                </a:solidFill>
                <a:latin typeface="Cambria" pitchFamily="18" charset="0"/>
              </a:defRPr>
            </a:lvl3pPr>
            <a:lvl4pPr marL="1600200" indent="-228600" eaLnBrk="0" hangingPunct="0">
              <a:defRPr>
                <a:solidFill>
                  <a:schemeClr val="tx1"/>
                </a:solidFill>
                <a:latin typeface="Cambria" pitchFamily="18" charset="0"/>
              </a:defRPr>
            </a:lvl4pPr>
            <a:lvl5pPr marL="2057400" indent="-228600" eaLnBrk="0" hangingPunct="0">
              <a:defRPr>
                <a:solidFill>
                  <a:schemeClr val="tx1"/>
                </a:solidFill>
                <a:latin typeface="Cambria" pitchFamily="18" charset="0"/>
              </a:defRPr>
            </a:lvl5pPr>
            <a:lvl6pPr marL="2514600" indent="-228600" algn="ctr" eaLnBrk="0" fontAlgn="base" hangingPunct="0">
              <a:spcBef>
                <a:spcPct val="0"/>
              </a:spcBef>
              <a:spcAft>
                <a:spcPct val="0"/>
              </a:spcAft>
              <a:defRPr>
                <a:solidFill>
                  <a:schemeClr val="tx1"/>
                </a:solidFill>
                <a:latin typeface="Cambria" pitchFamily="18" charset="0"/>
              </a:defRPr>
            </a:lvl6pPr>
            <a:lvl7pPr marL="2971800" indent="-228600" algn="ctr" eaLnBrk="0" fontAlgn="base" hangingPunct="0">
              <a:spcBef>
                <a:spcPct val="0"/>
              </a:spcBef>
              <a:spcAft>
                <a:spcPct val="0"/>
              </a:spcAft>
              <a:defRPr>
                <a:solidFill>
                  <a:schemeClr val="tx1"/>
                </a:solidFill>
                <a:latin typeface="Cambria" pitchFamily="18" charset="0"/>
              </a:defRPr>
            </a:lvl7pPr>
            <a:lvl8pPr marL="3429000" indent="-228600" algn="ctr" eaLnBrk="0" fontAlgn="base" hangingPunct="0">
              <a:spcBef>
                <a:spcPct val="0"/>
              </a:spcBef>
              <a:spcAft>
                <a:spcPct val="0"/>
              </a:spcAft>
              <a:defRPr>
                <a:solidFill>
                  <a:schemeClr val="tx1"/>
                </a:solidFill>
                <a:latin typeface="Cambria" pitchFamily="18" charset="0"/>
              </a:defRPr>
            </a:lvl8pPr>
            <a:lvl9pPr marL="3886200" indent="-228600" algn="ctr" eaLnBrk="0" fontAlgn="base" hangingPunct="0">
              <a:spcBef>
                <a:spcPct val="0"/>
              </a:spcBef>
              <a:spcAft>
                <a:spcPct val="0"/>
              </a:spcAft>
              <a:defRPr>
                <a:solidFill>
                  <a:schemeClr val="tx1"/>
                </a:solidFill>
                <a:latin typeface="Cambria" pitchFamily="18" charset="0"/>
              </a:defRPr>
            </a:lvl9pPr>
          </a:lstStyle>
          <a:p>
            <a:pPr eaLnBrk="1" fontAlgn="base" hangingPunct="1">
              <a:lnSpc>
                <a:spcPct val="90000"/>
              </a:lnSpc>
              <a:spcBef>
                <a:spcPct val="0"/>
              </a:spcBef>
              <a:spcAft>
                <a:spcPct val="0"/>
              </a:spcAft>
            </a:pPr>
            <a:endParaRPr lang="en-US" altLang="en-US" sz="1200" dirty="0">
              <a:solidFill>
                <a:prstClr val="black"/>
              </a:solidFill>
              <a:latin typeface="Arial" panose="020B0604020202020204" pitchFamily="34" charset="0"/>
              <a:cs typeface="Arial" panose="020B0604020202020204" pitchFamily="34" charset="0"/>
            </a:endParaRPr>
          </a:p>
        </p:txBody>
      </p:sp>
      <p:sp>
        <p:nvSpPr>
          <p:cNvPr id="11285" name="Rectangle 24">
            <a:extLst>
              <a:ext uri="{C183D7F6-B498-43B3-948B-1728B52AA6E4}">
                <adec:decorative xmlns:adec="http://schemas.microsoft.com/office/drawing/2017/decorative" val="1"/>
              </a:ext>
            </a:extLst>
          </p:cNvPr>
          <p:cNvSpPr>
            <a:spLocks noChangeArrowheads="1"/>
          </p:cNvSpPr>
          <p:nvPr/>
        </p:nvSpPr>
        <p:spPr bwMode="auto">
          <a:xfrm>
            <a:off x="7524750" y="2400302"/>
            <a:ext cx="2000250" cy="680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387" tIns="48693" rIns="97387" bIns="48693">
            <a:spAutoFit/>
          </a:bodyPr>
          <a:lstStyle>
            <a:lvl1pPr defTabSz="1865313" eaLnBrk="0" hangingPunct="0">
              <a:defRPr>
                <a:solidFill>
                  <a:schemeClr val="tx1"/>
                </a:solidFill>
                <a:latin typeface="Cambria" pitchFamily="18" charset="0"/>
              </a:defRPr>
            </a:lvl1pPr>
            <a:lvl2pPr marL="742950" indent="-285750" defTabSz="1865313" eaLnBrk="0" hangingPunct="0">
              <a:defRPr>
                <a:solidFill>
                  <a:schemeClr val="tx1"/>
                </a:solidFill>
                <a:latin typeface="Cambria" pitchFamily="18" charset="0"/>
              </a:defRPr>
            </a:lvl2pPr>
            <a:lvl3pPr marL="1143000" indent="-228600" defTabSz="1865313" eaLnBrk="0" hangingPunct="0">
              <a:defRPr>
                <a:solidFill>
                  <a:schemeClr val="tx1"/>
                </a:solidFill>
                <a:latin typeface="Cambria" pitchFamily="18" charset="0"/>
              </a:defRPr>
            </a:lvl3pPr>
            <a:lvl4pPr marL="1600200" indent="-228600" defTabSz="1865313" eaLnBrk="0" hangingPunct="0">
              <a:defRPr>
                <a:solidFill>
                  <a:schemeClr val="tx1"/>
                </a:solidFill>
                <a:latin typeface="Cambria" pitchFamily="18" charset="0"/>
              </a:defRPr>
            </a:lvl4pPr>
            <a:lvl5pPr marL="2057400" indent="-228600" defTabSz="1865313" eaLnBrk="0" hangingPunct="0">
              <a:defRPr>
                <a:solidFill>
                  <a:schemeClr val="tx1"/>
                </a:solidFill>
                <a:latin typeface="Cambria" pitchFamily="18" charset="0"/>
              </a:defRPr>
            </a:lvl5pPr>
            <a:lvl6pPr marL="2514600" indent="-228600" algn="ctr" defTabSz="1865313" eaLnBrk="0" fontAlgn="base" hangingPunct="0">
              <a:spcBef>
                <a:spcPct val="0"/>
              </a:spcBef>
              <a:spcAft>
                <a:spcPct val="0"/>
              </a:spcAft>
              <a:defRPr>
                <a:solidFill>
                  <a:schemeClr val="tx1"/>
                </a:solidFill>
                <a:latin typeface="Cambria" pitchFamily="18" charset="0"/>
              </a:defRPr>
            </a:lvl6pPr>
            <a:lvl7pPr marL="2971800" indent="-228600" algn="ctr" defTabSz="1865313" eaLnBrk="0" fontAlgn="base" hangingPunct="0">
              <a:spcBef>
                <a:spcPct val="0"/>
              </a:spcBef>
              <a:spcAft>
                <a:spcPct val="0"/>
              </a:spcAft>
              <a:defRPr>
                <a:solidFill>
                  <a:schemeClr val="tx1"/>
                </a:solidFill>
                <a:latin typeface="Cambria" pitchFamily="18" charset="0"/>
              </a:defRPr>
            </a:lvl7pPr>
            <a:lvl8pPr marL="3429000" indent="-228600" algn="ctr" defTabSz="1865313" eaLnBrk="0" fontAlgn="base" hangingPunct="0">
              <a:spcBef>
                <a:spcPct val="0"/>
              </a:spcBef>
              <a:spcAft>
                <a:spcPct val="0"/>
              </a:spcAft>
              <a:defRPr>
                <a:solidFill>
                  <a:schemeClr val="tx1"/>
                </a:solidFill>
                <a:latin typeface="Cambria" pitchFamily="18" charset="0"/>
              </a:defRPr>
            </a:lvl8pPr>
            <a:lvl9pPr marL="3886200" indent="-228600" algn="ctr" defTabSz="1865313" eaLnBrk="0" fontAlgn="base" hangingPunct="0">
              <a:spcBef>
                <a:spcPct val="0"/>
              </a:spcBef>
              <a:spcAft>
                <a:spcPct val="0"/>
              </a:spcAft>
              <a:defRPr>
                <a:solidFill>
                  <a:schemeClr val="tx1"/>
                </a:solidFill>
                <a:latin typeface="Cambria" pitchFamily="18" charset="0"/>
              </a:defRPr>
            </a:lvl9pPr>
          </a:lstStyle>
          <a:p>
            <a:pPr algn="ctr" fontAlgn="base">
              <a:lnSpc>
                <a:spcPct val="90000"/>
              </a:lnSpc>
              <a:spcBef>
                <a:spcPct val="0"/>
              </a:spcBef>
              <a:spcAft>
                <a:spcPct val="0"/>
              </a:spcAft>
            </a:pPr>
            <a:r>
              <a:rPr lang="en-US" altLang="en-US" sz="1050" dirty="0">
                <a:solidFill>
                  <a:prstClr val="black"/>
                </a:solidFill>
                <a:latin typeface="Arial" panose="020B0604020202020204" pitchFamily="34" charset="0"/>
                <a:cs typeface="Arial" panose="020B0604020202020204" pitchFamily="34" charset="0"/>
              </a:rPr>
              <a:t>       Confirmation</a:t>
            </a:r>
          </a:p>
          <a:p>
            <a:pPr algn="ctr" fontAlgn="base">
              <a:lnSpc>
                <a:spcPct val="90000"/>
              </a:lnSpc>
              <a:spcBef>
                <a:spcPct val="0"/>
              </a:spcBef>
              <a:spcAft>
                <a:spcPct val="0"/>
              </a:spcAft>
            </a:pPr>
            <a:r>
              <a:rPr lang="en-US" altLang="en-US" sz="1050" dirty="0">
                <a:solidFill>
                  <a:prstClr val="black"/>
                </a:solidFill>
                <a:latin typeface="Arial" panose="020B0604020202020204" pitchFamily="34" charset="0"/>
                <a:cs typeface="Arial" panose="020B0604020202020204" pitchFamily="34" charset="0"/>
              </a:rPr>
              <a:t>       &amp; Missing Reports </a:t>
            </a:r>
          </a:p>
          <a:p>
            <a:pPr algn="ctr" fontAlgn="base">
              <a:lnSpc>
                <a:spcPct val="90000"/>
              </a:lnSpc>
              <a:spcBef>
                <a:spcPct val="0"/>
              </a:spcBef>
              <a:spcAft>
                <a:spcPct val="0"/>
              </a:spcAft>
            </a:pPr>
            <a:r>
              <a:rPr lang="en-US" altLang="en-US" sz="1050" dirty="0">
                <a:solidFill>
                  <a:prstClr val="black"/>
                </a:solidFill>
                <a:latin typeface="Arial" panose="020B0604020202020204" pitchFamily="34" charset="0"/>
                <a:cs typeface="Arial" panose="020B0604020202020204" pitchFamily="34" charset="0"/>
              </a:rPr>
              <a:t>       to Operators</a:t>
            </a:r>
          </a:p>
          <a:p>
            <a:pPr algn="ctr" fontAlgn="base">
              <a:lnSpc>
                <a:spcPct val="90000"/>
              </a:lnSpc>
              <a:spcBef>
                <a:spcPct val="0"/>
              </a:spcBef>
              <a:spcAft>
                <a:spcPct val="0"/>
              </a:spcAft>
            </a:pPr>
            <a:r>
              <a:rPr lang="en-US" altLang="en-US" sz="1050" dirty="0">
                <a:solidFill>
                  <a:prstClr val="black"/>
                </a:solidFill>
                <a:latin typeface="Arial" panose="020B0604020202020204" pitchFamily="34" charset="0"/>
                <a:cs typeface="Arial" panose="020B0604020202020204" pitchFamily="34" charset="0"/>
              </a:rPr>
              <a:t>       via the Internet</a:t>
            </a:r>
          </a:p>
        </p:txBody>
      </p:sp>
      <p:sp>
        <p:nvSpPr>
          <p:cNvPr id="11286" name="Rectangle 26">
            <a:extLst>
              <a:ext uri="{C183D7F6-B498-43B3-948B-1728B52AA6E4}">
                <adec:decorative xmlns:adec="http://schemas.microsoft.com/office/drawing/2017/decorative" val="1"/>
              </a:ext>
            </a:extLst>
          </p:cNvPr>
          <p:cNvSpPr>
            <a:spLocks noChangeArrowheads="1"/>
          </p:cNvSpPr>
          <p:nvPr/>
        </p:nvSpPr>
        <p:spPr bwMode="auto">
          <a:xfrm>
            <a:off x="7753350" y="3257551"/>
            <a:ext cx="1657350" cy="663179"/>
          </a:xfrm>
          <a:prstGeom prst="rect">
            <a:avLst/>
          </a:prstGeom>
          <a:solidFill>
            <a:srgbClr val="FFFFFF"/>
          </a:solidFill>
          <a:ln w="12700">
            <a:solidFill>
              <a:schemeClr val="accent2"/>
            </a:solidFill>
            <a:miter lim="800000"/>
            <a:headEnd/>
            <a:tailEnd/>
          </a:ln>
          <a:effectLst>
            <a:outerShdw dist="63500" dir="3187806" algn="ctr" rotWithShape="0">
              <a:schemeClr val="tx2"/>
            </a:outerShdw>
          </a:effectLst>
        </p:spPr>
        <p:txBody>
          <a:bodyPr wrap="none" anchor="ctr"/>
          <a:lstStyle>
            <a:lvl1pPr eaLnBrk="0" hangingPunct="0">
              <a:defRPr>
                <a:solidFill>
                  <a:schemeClr val="tx1"/>
                </a:solidFill>
                <a:latin typeface="Cambria" pitchFamily="18" charset="0"/>
              </a:defRPr>
            </a:lvl1pPr>
            <a:lvl2pPr marL="742950" indent="-285750" eaLnBrk="0" hangingPunct="0">
              <a:defRPr>
                <a:solidFill>
                  <a:schemeClr val="tx1"/>
                </a:solidFill>
                <a:latin typeface="Cambria" pitchFamily="18" charset="0"/>
              </a:defRPr>
            </a:lvl2pPr>
            <a:lvl3pPr marL="1143000" indent="-228600" eaLnBrk="0" hangingPunct="0">
              <a:defRPr>
                <a:solidFill>
                  <a:schemeClr val="tx1"/>
                </a:solidFill>
                <a:latin typeface="Cambria" pitchFamily="18" charset="0"/>
              </a:defRPr>
            </a:lvl3pPr>
            <a:lvl4pPr marL="1600200" indent="-228600" eaLnBrk="0" hangingPunct="0">
              <a:defRPr>
                <a:solidFill>
                  <a:schemeClr val="tx1"/>
                </a:solidFill>
                <a:latin typeface="Cambria" pitchFamily="18" charset="0"/>
              </a:defRPr>
            </a:lvl4pPr>
            <a:lvl5pPr marL="2057400" indent="-228600" eaLnBrk="0" hangingPunct="0">
              <a:defRPr>
                <a:solidFill>
                  <a:schemeClr val="tx1"/>
                </a:solidFill>
                <a:latin typeface="Cambria" pitchFamily="18" charset="0"/>
              </a:defRPr>
            </a:lvl5pPr>
            <a:lvl6pPr marL="2514600" indent="-228600" algn="ctr" eaLnBrk="0" fontAlgn="base" hangingPunct="0">
              <a:spcBef>
                <a:spcPct val="0"/>
              </a:spcBef>
              <a:spcAft>
                <a:spcPct val="0"/>
              </a:spcAft>
              <a:defRPr>
                <a:solidFill>
                  <a:schemeClr val="tx1"/>
                </a:solidFill>
                <a:latin typeface="Cambria" pitchFamily="18" charset="0"/>
              </a:defRPr>
            </a:lvl6pPr>
            <a:lvl7pPr marL="2971800" indent="-228600" algn="ctr" eaLnBrk="0" fontAlgn="base" hangingPunct="0">
              <a:spcBef>
                <a:spcPct val="0"/>
              </a:spcBef>
              <a:spcAft>
                <a:spcPct val="0"/>
              </a:spcAft>
              <a:defRPr>
                <a:solidFill>
                  <a:schemeClr val="tx1"/>
                </a:solidFill>
                <a:latin typeface="Cambria" pitchFamily="18" charset="0"/>
              </a:defRPr>
            </a:lvl7pPr>
            <a:lvl8pPr marL="3429000" indent="-228600" algn="ctr" eaLnBrk="0" fontAlgn="base" hangingPunct="0">
              <a:spcBef>
                <a:spcPct val="0"/>
              </a:spcBef>
              <a:spcAft>
                <a:spcPct val="0"/>
              </a:spcAft>
              <a:defRPr>
                <a:solidFill>
                  <a:schemeClr val="tx1"/>
                </a:solidFill>
                <a:latin typeface="Cambria" pitchFamily="18" charset="0"/>
              </a:defRPr>
            </a:lvl8pPr>
            <a:lvl9pPr marL="3886200" indent="-228600" algn="ctr" eaLnBrk="0" fontAlgn="base" hangingPunct="0">
              <a:spcBef>
                <a:spcPct val="0"/>
              </a:spcBef>
              <a:spcAft>
                <a:spcPct val="0"/>
              </a:spcAft>
              <a:defRPr>
                <a:solidFill>
                  <a:schemeClr val="tx1"/>
                </a:solidFill>
                <a:latin typeface="Cambria" pitchFamily="18" charset="0"/>
              </a:defRPr>
            </a:lvl9pPr>
          </a:lstStyle>
          <a:p>
            <a:pPr eaLnBrk="1" fontAlgn="base" hangingPunct="1">
              <a:lnSpc>
                <a:spcPct val="90000"/>
              </a:lnSpc>
              <a:spcBef>
                <a:spcPct val="0"/>
              </a:spcBef>
              <a:spcAft>
                <a:spcPct val="0"/>
              </a:spcAft>
            </a:pPr>
            <a:endParaRPr lang="en-US" altLang="en-US" sz="1200" b="1" dirty="0">
              <a:solidFill>
                <a:prstClr val="black"/>
              </a:solidFill>
            </a:endParaRPr>
          </a:p>
        </p:txBody>
      </p:sp>
      <p:sp>
        <p:nvSpPr>
          <p:cNvPr id="11287" name="Rectangle 27">
            <a:extLst>
              <a:ext uri="{C183D7F6-B498-43B3-948B-1728B52AA6E4}">
                <adec:decorative xmlns:adec="http://schemas.microsoft.com/office/drawing/2017/decorative" val="1"/>
              </a:ext>
            </a:extLst>
          </p:cNvPr>
          <p:cNvSpPr>
            <a:spLocks noChangeArrowheads="1"/>
          </p:cNvSpPr>
          <p:nvPr/>
        </p:nvSpPr>
        <p:spPr bwMode="auto">
          <a:xfrm>
            <a:off x="7753351" y="3314700"/>
            <a:ext cx="1639491" cy="534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387" tIns="48693" rIns="97387" bIns="48693">
            <a:spAutoFit/>
          </a:bodyPr>
          <a:lstStyle>
            <a:lvl1pPr defTabSz="1865313" eaLnBrk="0" hangingPunct="0">
              <a:defRPr>
                <a:solidFill>
                  <a:schemeClr val="tx1"/>
                </a:solidFill>
                <a:latin typeface="Cambria" pitchFamily="18" charset="0"/>
              </a:defRPr>
            </a:lvl1pPr>
            <a:lvl2pPr marL="742950" indent="-285750" defTabSz="1865313" eaLnBrk="0" hangingPunct="0">
              <a:defRPr>
                <a:solidFill>
                  <a:schemeClr val="tx1"/>
                </a:solidFill>
                <a:latin typeface="Cambria" pitchFamily="18" charset="0"/>
              </a:defRPr>
            </a:lvl2pPr>
            <a:lvl3pPr marL="1143000" indent="-228600" defTabSz="1865313" eaLnBrk="0" hangingPunct="0">
              <a:defRPr>
                <a:solidFill>
                  <a:schemeClr val="tx1"/>
                </a:solidFill>
                <a:latin typeface="Cambria" pitchFamily="18" charset="0"/>
              </a:defRPr>
            </a:lvl3pPr>
            <a:lvl4pPr marL="1600200" indent="-228600" defTabSz="1865313" eaLnBrk="0" hangingPunct="0">
              <a:defRPr>
                <a:solidFill>
                  <a:schemeClr val="tx1"/>
                </a:solidFill>
                <a:latin typeface="Cambria" pitchFamily="18" charset="0"/>
              </a:defRPr>
            </a:lvl4pPr>
            <a:lvl5pPr marL="2057400" indent="-228600" defTabSz="1865313" eaLnBrk="0" hangingPunct="0">
              <a:defRPr>
                <a:solidFill>
                  <a:schemeClr val="tx1"/>
                </a:solidFill>
                <a:latin typeface="Cambria" pitchFamily="18" charset="0"/>
              </a:defRPr>
            </a:lvl5pPr>
            <a:lvl6pPr marL="2514600" indent="-228600" algn="ctr" defTabSz="1865313" eaLnBrk="0" fontAlgn="base" hangingPunct="0">
              <a:spcBef>
                <a:spcPct val="0"/>
              </a:spcBef>
              <a:spcAft>
                <a:spcPct val="0"/>
              </a:spcAft>
              <a:defRPr>
                <a:solidFill>
                  <a:schemeClr val="tx1"/>
                </a:solidFill>
                <a:latin typeface="Cambria" pitchFamily="18" charset="0"/>
              </a:defRPr>
            </a:lvl6pPr>
            <a:lvl7pPr marL="2971800" indent="-228600" algn="ctr" defTabSz="1865313" eaLnBrk="0" fontAlgn="base" hangingPunct="0">
              <a:spcBef>
                <a:spcPct val="0"/>
              </a:spcBef>
              <a:spcAft>
                <a:spcPct val="0"/>
              </a:spcAft>
              <a:defRPr>
                <a:solidFill>
                  <a:schemeClr val="tx1"/>
                </a:solidFill>
                <a:latin typeface="Cambria" pitchFamily="18" charset="0"/>
              </a:defRPr>
            </a:lvl7pPr>
            <a:lvl8pPr marL="3429000" indent="-228600" algn="ctr" defTabSz="1865313" eaLnBrk="0" fontAlgn="base" hangingPunct="0">
              <a:spcBef>
                <a:spcPct val="0"/>
              </a:spcBef>
              <a:spcAft>
                <a:spcPct val="0"/>
              </a:spcAft>
              <a:defRPr>
                <a:solidFill>
                  <a:schemeClr val="tx1"/>
                </a:solidFill>
                <a:latin typeface="Cambria" pitchFamily="18" charset="0"/>
              </a:defRPr>
            </a:lvl8pPr>
            <a:lvl9pPr marL="3886200" indent="-228600" algn="ctr" defTabSz="1865313" eaLnBrk="0" fontAlgn="base" hangingPunct="0">
              <a:spcBef>
                <a:spcPct val="0"/>
              </a:spcBef>
              <a:spcAft>
                <a:spcPct val="0"/>
              </a:spcAft>
              <a:defRPr>
                <a:solidFill>
                  <a:schemeClr val="tx1"/>
                </a:solidFill>
                <a:latin typeface="Cambria" pitchFamily="18" charset="0"/>
              </a:defRPr>
            </a:lvl9pPr>
          </a:lstStyle>
          <a:p>
            <a:pPr algn="ctr" fontAlgn="base">
              <a:lnSpc>
                <a:spcPct val="90000"/>
              </a:lnSpc>
              <a:spcBef>
                <a:spcPct val="0"/>
              </a:spcBef>
              <a:spcAft>
                <a:spcPct val="0"/>
              </a:spcAft>
            </a:pPr>
            <a:r>
              <a:rPr lang="en-US" altLang="en-US" sz="1050" dirty="0">
                <a:solidFill>
                  <a:prstClr val="black"/>
                </a:solidFill>
                <a:latin typeface="Arial" panose="020B0604020202020204" pitchFamily="34" charset="0"/>
                <a:cs typeface="Arial" panose="020B0604020202020204" pitchFamily="34" charset="0"/>
              </a:rPr>
              <a:t>Monthly Production</a:t>
            </a:r>
          </a:p>
          <a:p>
            <a:pPr algn="ctr" fontAlgn="base">
              <a:lnSpc>
                <a:spcPct val="90000"/>
              </a:lnSpc>
              <a:spcBef>
                <a:spcPct val="0"/>
              </a:spcBef>
              <a:spcAft>
                <a:spcPct val="0"/>
              </a:spcAft>
            </a:pPr>
            <a:r>
              <a:rPr lang="en-US" altLang="en-US" sz="1050" dirty="0">
                <a:solidFill>
                  <a:prstClr val="black"/>
                </a:solidFill>
                <a:latin typeface="Arial" panose="020B0604020202020204" pitchFamily="34" charset="0"/>
                <a:cs typeface="Arial" panose="020B0604020202020204" pitchFamily="34" charset="0"/>
              </a:rPr>
              <a:t> Reports to States / Tribes / BIA</a:t>
            </a:r>
          </a:p>
        </p:txBody>
      </p:sp>
      <p:grpSp>
        <p:nvGrpSpPr>
          <p:cNvPr id="11288" name="Group 29">
            <a:extLst>
              <a:ext uri="{C183D7F6-B498-43B3-948B-1728B52AA6E4}">
                <adec:decorative xmlns:adec="http://schemas.microsoft.com/office/drawing/2017/decorative" val="1"/>
              </a:ext>
            </a:extLst>
          </p:cNvPr>
          <p:cNvGrpSpPr>
            <a:grpSpLocks/>
          </p:cNvGrpSpPr>
          <p:nvPr/>
        </p:nvGrpSpPr>
        <p:grpSpPr bwMode="auto">
          <a:xfrm>
            <a:off x="7753351" y="4057648"/>
            <a:ext cx="1658541" cy="750222"/>
            <a:chOff x="4337" y="2849"/>
            <a:chExt cx="1291" cy="590"/>
          </a:xfrm>
        </p:grpSpPr>
        <p:sp>
          <p:nvSpPr>
            <p:cNvPr id="11316" name="Rectangle 30"/>
            <p:cNvSpPr>
              <a:spLocks noChangeArrowheads="1"/>
            </p:cNvSpPr>
            <p:nvPr/>
          </p:nvSpPr>
          <p:spPr bwMode="auto">
            <a:xfrm>
              <a:off x="4337" y="2849"/>
              <a:ext cx="1291" cy="559"/>
            </a:xfrm>
            <a:prstGeom prst="rect">
              <a:avLst/>
            </a:prstGeom>
            <a:solidFill>
              <a:srgbClr val="FFFFFF"/>
            </a:solidFill>
            <a:ln w="12700">
              <a:solidFill>
                <a:schemeClr val="accent2"/>
              </a:solidFill>
              <a:miter lim="800000"/>
              <a:headEnd/>
              <a:tailEnd/>
            </a:ln>
            <a:effectLst>
              <a:outerShdw dist="63500" dir="3187806" algn="ctr" rotWithShape="0">
                <a:schemeClr val="tx2"/>
              </a:outerShdw>
            </a:effectLst>
          </p:spPr>
          <p:txBody>
            <a:bodyPr wrap="none" anchor="ctr"/>
            <a:lstStyle>
              <a:lvl1pPr eaLnBrk="0" hangingPunct="0">
                <a:defRPr>
                  <a:solidFill>
                    <a:schemeClr val="tx1"/>
                  </a:solidFill>
                  <a:latin typeface="Cambria" pitchFamily="18" charset="0"/>
                </a:defRPr>
              </a:lvl1pPr>
              <a:lvl2pPr marL="742950" indent="-285750" eaLnBrk="0" hangingPunct="0">
                <a:defRPr>
                  <a:solidFill>
                    <a:schemeClr val="tx1"/>
                  </a:solidFill>
                  <a:latin typeface="Cambria" pitchFamily="18" charset="0"/>
                </a:defRPr>
              </a:lvl2pPr>
              <a:lvl3pPr marL="1143000" indent="-228600" eaLnBrk="0" hangingPunct="0">
                <a:defRPr>
                  <a:solidFill>
                    <a:schemeClr val="tx1"/>
                  </a:solidFill>
                  <a:latin typeface="Cambria" pitchFamily="18" charset="0"/>
                </a:defRPr>
              </a:lvl3pPr>
              <a:lvl4pPr marL="1600200" indent="-228600" eaLnBrk="0" hangingPunct="0">
                <a:defRPr>
                  <a:solidFill>
                    <a:schemeClr val="tx1"/>
                  </a:solidFill>
                  <a:latin typeface="Cambria" pitchFamily="18" charset="0"/>
                </a:defRPr>
              </a:lvl4pPr>
              <a:lvl5pPr marL="2057400" indent="-228600" eaLnBrk="0" hangingPunct="0">
                <a:defRPr>
                  <a:solidFill>
                    <a:schemeClr val="tx1"/>
                  </a:solidFill>
                  <a:latin typeface="Cambria" pitchFamily="18" charset="0"/>
                </a:defRPr>
              </a:lvl5pPr>
              <a:lvl6pPr marL="2514600" indent="-228600" algn="ctr" eaLnBrk="0" fontAlgn="base" hangingPunct="0">
                <a:spcBef>
                  <a:spcPct val="0"/>
                </a:spcBef>
                <a:spcAft>
                  <a:spcPct val="0"/>
                </a:spcAft>
                <a:defRPr>
                  <a:solidFill>
                    <a:schemeClr val="tx1"/>
                  </a:solidFill>
                  <a:latin typeface="Cambria" pitchFamily="18" charset="0"/>
                </a:defRPr>
              </a:lvl6pPr>
              <a:lvl7pPr marL="2971800" indent="-228600" algn="ctr" eaLnBrk="0" fontAlgn="base" hangingPunct="0">
                <a:spcBef>
                  <a:spcPct val="0"/>
                </a:spcBef>
                <a:spcAft>
                  <a:spcPct val="0"/>
                </a:spcAft>
                <a:defRPr>
                  <a:solidFill>
                    <a:schemeClr val="tx1"/>
                  </a:solidFill>
                  <a:latin typeface="Cambria" pitchFamily="18" charset="0"/>
                </a:defRPr>
              </a:lvl7pPr>
              <a:lvl8pPr marL="3429000" indent="-228600" algn="ctr" eaLnBrk="0" fontAlgn="base" hangingPunct="0">
                <a:spcBef>
                  <a:spcPct val="0"/>
                </a:spcBef>
                <a:spcAft>
                  <a:spcPct val="0"/>
                </a:spcAft>
                <a:defRPr>
                  <a:solidFill>
                    <a:schemeClr val="tx1"/>
                  </a:solidFill>
                  <a:latin typeface="Cambria" pitchFamily="18" charset="0"/>
                </a:defRPr>
              </a:lvl8pPr>
              <a:lvl9pPr marL="3886200" indent="-228600" algn="ctr" eaLnBrk="0" fontAlgn="base" hangingPunct="0">
                <a:spcBef>
                  <a:spcPct val="0"/>
                </a:spcBef>
                <a:spcAft>
                  <a:spcPct val="0"/>
                </a:spcAft>
                <a:defRPr>
                  <a:solidFill>
                    <a:schemeClr val="tx1"/>
                  </a:solidFill>
                  <a:latin typeface="Cambria" pitchFamily="18" charset="0"/>
                </a:defRPr>
              </a:lvl9pPr>
            </a:lstStyle>
            <a:p>
              <a:pPr eaLnBrk="1" fontAlgn="base" hangingPunct="1">
                <a:lnSpc>
                  <a:spcPct val="90000"/>
                </a:lnSpc>
                <a:spcBef>
                  <a:spcPct val="0"/>
                </a:spcBef>
                <a:spcAft>
                  <a:spcPct val="0"/>
                </a:spcAft>
              </a:pPr>
              <a:endParaRPr lang="en-US" altLang="en-US" sz="1200" b="1" dirty="0">
                <a:solidFill>
                  <a:prstClr val="black"/>
                </a:solidFill>
              </a:endParaRPr>
            </a:p>
          </p:txBody>
        </p:sp>
        <p:sp>
          <p:nvSpPr>
            <p:cNvPr id="11317" name="Rectangle 31"/>
            <p:cNvSpPr>
              <a:spLocks noChangeArrowheads="1"/>
            </p:cNvSpPr>
            <p:nvPr/>
          </p:nvSpPr>
          <p:spPr bwMode="auto">
            <a:xfrm>
              <a:off x="4451" y="2904"/>
              <a:ext cx="1058" cy="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7387" tIns="48693" rIns="97387" bIns="48693">
              <a:spAutoFit/>
            </a:bodyPr>
            <a:lstStyle>
              <a:lvl1pPr defTabSz="1865313" eaLnBrk="0" hangingPunct="0">
                <a:defRPr>
                  <a:solidFill>
                    <a:schemeClr val="tx1"/>
                  </a:solidFill>
                  <a:latin typeface="Cambria" pitchFamily="18" charset="0"/>
                </a:defRPr>
              </a:lvl1pPr>
              <a:lvl2pPr marL="742950" indent="-285750" defTabSz="1865313" eaLnBrk="0" hangingPunct="0">
                <a:defRPr>
                  <a:solidFill>
                    <a:schemeClr val="tx1"/>
                  </a:solidFill>
                  <a:latin typeface="Cambria" pitchFamily="18" charset="0"/>
                </a:defRPr>
              </a:lvl2pPr>
              <a:lvl3pPr marL="1143000" indent="-228600" defTabSz="1865313" eaLnBrk="0" hangingPunct="0">
                <a:defRPr>
                  <a:solidFill>
                    <a:schemeClr val="tx1"/>
                  </a:solidFill>
                  <a:latin typeface="Cambria" pitchFamily="18" charset="0"/>
                </a:defRPr>
              </a:lvl3pPr>
              <a:lvl4pPr marL="1600200" indent="-228600" defTabSz="1865313" eaLnBrk="0" hangingPunct="0">
                <a:defRPr>
                  <a:solidFill>
                    <a:schemeClr val="tx1"/>
                  </a:solidFill>
                  <a:latin typeface="Cambria" pitchFamily="18" charset="0"/>
                </a:defRPr>
              </a:lvl4pPr>
              <a:lvl5pPr marL="2057400" indent="-228600" defTabSz="1865313" eaLnBrk="0" hangingPunct="0">
                <a:defRPr>
                  <a:solidFill>
                    <a:schemeClr val="tx1"/>
                  </a:solidFill>
                  <a:latin typeface="Cambria" pitchFamily="18" charset="0"/>
                </a:defRPr>
              </a:lvl5pPr>
              <a:lvl6pPr marL="2514600" indent="-228600" algn="ctr" defTabSz="1865313" eaLnBrk="0" fontAlgn="base" hangingPunct="0">
                <a:spcBef>
                  <a:spcPct val="0"/>
                </a:spcBef>
                <a:spcAft>
                  <a:spcPct val="0"/>
                </a:spcAft>
                <a:defRPr>
                  <a:solidFill>
                    <a:schemeClr val="tx1"/>
                  </a:solidFill>
                  <a:latin typeface="Cambria" pitchFamily="18" charset="0"/>
                </a:defRPr>
              </a:lvl6pPr>
              <a:lvl7pPr marL="2971800" indent="-228600" algn="ctr" defTabSz="1865313" eaLnBrk="0" fontAlgn="base" hangingPunct="0">
                <a:spcBef>
                  <a:spcPct val="0"/>
                </a:spcBef>
                <a:spcAft>
                  <a:spcPct val="0"/>
                </a:spcAft>
                <a:defRPr>
                  <a:solidFill>
                    <a:schemeClr val="tx1"/>
                  </a:solidFill>
                  <a:latin typeface="Cambria" pitchFamily="18" charset="0"/>
                </a:defRPr>
              </a:lvl7pPr>
              <a:lvl8pPr marL="3429000" indent="-228600" algn="ctr" defTabSz="1865313" eaLnBrk="0" fontAlgn="base" hangingPunct="0">
                <a:spcBef>
                  <a:spcPct val="0"/>
                </a:spcBef>
                <a:spcAft>
                  <a:spcPct val="0"/>
                </a:spcAft>
                <a:defRPr>
                  <a:solidFill>
                    <a:schemeClr val="tx1"/>
                  </a:solidFill>
                  <a:latin typeface="Cambria" pitchFamily="18" charset="0"/>
                </a:defRPr>
              </a:lvl8pPr>
              <a:lvl9pPr marL="3886200" indent="-228600" algn="ctr" defTabSz="1865313" eaLnBrk="0" fontAlgn="base" hangingPunct="0">
                <a:spcBef>
                  <a:spcPct val="0"/>
                </a:spcBef>
                <a:spcAft>
                  <a:spcPct val="0"/>
                </a:spcAft>
                <a:defRPr>
                  <a:solidFill>
                    <a:schemeClr val="tx1"/>
                  </a:solidFill>
                  <a:latin typeface="Cambria" pitchFamily="18" charset="0"/>
                </a:defRPr>
              </a:lvl9pPr>
            </a:lstStyle>
            <a:p>
              <a:pPr algn="ctr" fontAlgn="base">
                <a:lnSpc>
                  <a:spcPct val="90000"/>
                </a:lnSpc>
                <a:spcBef>
                  <a:spcPct val="0"/>
                </a:spcBef>
                <a:spcAft>
                  <a:spcPct val="0"/>
                </a:spcAft>
              </a:pPr>
              <a:r>
                <a:rPr lang="en-US" altLang="en-US" sz="1050" dirty="0">
                  <a:solidFill>
                    <a:prstClr val="black"/>
                  </a:solidFill>
                  <a:latin typeface="Arial" panose="020B0604020202020204" pitchFamily="34" charset="0"/>
                  <a:cs typeface="Arial" panose="020B0604020202020204" pitchFamily="34" charset="0"/>
                </a:rPr>
                <a:t>Audit Management and</a:t>
              </a:r>
            </a:p>
            <a:p>
              <a:pPr algn="ctr" fontAlgn="base">
                <a:lnSpc>
                  <a:spcPct val="90000"/>
                </a:lnSpc>
                <a:spcBef>
                  <a:spcPct val="0"/>
                </a:spcBef>
                <a:spcAft>
                  <a:spcPct val="0"/>
                </a:spcAft>
              </a:pPr>
              <a:r>
                <a:rPr lang="en-US" altLang="en-US" sz="1050" dirty="0">
                  <a:solidFill>
                    <a:prstClr val="black"/>
                  </a:solidFill>
                  <a:latin typeface="Arial" panose="020B0604020202020204" pitchFamily="34" charset="0"/>
                  <a:cs typeface="Arial" panose="020B0604020202020204" pitchFamily="34" charset="0"/>
                </a:rPr>
                <a:t>Compliance</a:t>
              </a:r>
            </a:p>
            <a:p>
              <a:pPr algn="ctr" fontAlgn="base">
                <a:lnSpc>
                  <a:spcPct val="90000"/>
                </a:lnSpc>
                <a:spcBef>
                  <a:spcPct val="0"/>
                </a:spcBef>
                <a:spcAft>
                  <a:spcPct val="0"/>
                </a:spcAft>
              </a:pPr>
              <a:r>
                <a:rPr lang="en-US" altLang="en-US" sz="1050" dirty="0">
                  <a:solidFill>
                    <a:prstClr val="black"/>
                  </a:solidFill>
                  <a:latin typeface="Arial" panose="020B0604020202020204" pitchFamily="34" charset="0"/>
                  <a:cs typeface="Arial" panose="020B0604020202020204" pitchFamily="34" charset="0"/>
                </a:rPr>
                <a:t>Management</a:t>
              </a:r>
            </a:p>
          </p:txBody>
        </p:sp>
      </p:grpSp>
      <p:grpSp>
        <p:nvGrpSpPr>
          <p:cNvPr id="11289" name="Group 33">
            <a:extLst>
              <a:ext uri="{C183D7F6-B498-43B3-948B-1728B52AA6E4}">
                <adec:decorative xmlns:adec="http://schemas.microsoft.com/office/drawing/2017/decorative" val="1"/>
              </a:ext>
            </a:extLst>
          </p:cNvPr>
          <p:cNvGrpSpPr>
            <a:grpSpLocks/>
          </p:cNvGrpSpPr>
          <p:nvPr/>
        </p:nvGrpSpPr>
        <p:grpSpPr bwMode="auto">
          <a:xfrm>
            <a:off x="7783116" y="4914900"/>
            <a:ext cx="1641872" cy="571500"/>
            <a:chOff x="4452" y="3512"/>
            <a:chExt cx="1124" cy="523"/>
          </a:xfrm>
        </p:grpSpPr>
        <p:sp>
          <p:nvSpPr>
            <p:cNvPr id="11314" name="Rectangle 34"/>
            <p:cNvSpPr>
              <a:spLocks noChangeArrowheads="1"/>
            </p:cNvSpPr>
            <p:nvPr/>
          </p:nvSpPr>
          <p:spPr bwMode="auto">
            <a:xfrm>
              <a:off x="4452" y="3512"/>
              <a:ext cx="1124" cy="523"/>
            </a:xfrm>
            <a:prstGeom prst="rect">
              <a:avLst/>
            </a:prstGeom>
            <a:solidFill>
              <a:srgbClr val="FFFFFF"/>
            </a:solidFill>
            <a:ln w="12700">
              <a:solidFill>
                <a:schemeClr val="accent2"/>
              </a:solidFill>
              <a:miter lim="800000"/>
              <a:headEnd/>
              <a:tailEnd/>
            </a:ln>
            <a:effectLst>
              <a:outerShdw dist="63500" dir="2212194" algn="ctr" rotWithShape="0">
                <a:schemeClr val="tx2"/>
              </a:outerShdw>
            </a:effectLst>
          </p:spPr>
          <p:txBody>
            <a:bodyPr wrap="none" anchor="ctr"/>
            <a:lstStyle>
              <a:lvl1pPr eaLnBrk="0" hangingPunct="0">
                <a:defRPr>
                  <a:solidFill>
                    <a:schemeClr val="tx1"/>
                  </a:solidFill>
                  <a:latin typeface="Cambria" pitchFamily="18" charset="0"/>
                </a:defRPr>
              </a:lvl1pPr>
              <a:lvl2pPr marL="742950" indent="-285750" eaLnBrk="0" hangingPunct="0">
                <a:defRPr>
                  <a:solidFill>
                    <a:schemeClr val="tx1"/>
                  </a:solidFill>
                  <a:latin typeface="Cambria" pitchFamily="18" charset="0"/>
                </a:defRPr>
              </a:lvl2pPr>
              <a:lvl3pPr marL="1143000" indent="-228600" eaLnBrk="0" hangingPunct="0">
                <a:defRPr>
                  <a:solidFill>
                    <a:schemeClr val="tx1"/>
                  </a:solidFill>
                  <a:latin typeface="Cambria" pitchFamily="18" charset="0"/>
                </a:defRPr>
              </a:lvl3pPr>
              <a:lvl4pPr marL="1600200" indent="-228600" eaLnBrk="0" hangingPunct="0">
                <a:defRPr>
                  <a:solidFill>
                    <a:schemeClr val="tx1"/>
                  </a:solidFill>
                  <a:latin typeface="Cambria" pitchFamily="18" charset="0"/>
                </a:defRPr>
              </a:lvl4pPr>
              <a:lvl5pPr marL="2057400" indent="-228600" eaLnBrk="0" hangingPunct="0">
                <a:defRPr>
                  <a:solidFill>
                    <a:schemeClr val="tx1"/>
                  </a:solidFill>
                  <a:latin typeface="Cambria" pitchFamily="18" charset="0"/>
                </a:defRPr>
              </a:lvl5pPr>
              <a:lvl6pPr marL="2514600" indent="-228600" algn="ctr" eaLnBrk="0" fontAlgn="base" hangingPunct="0">
                <a:spcBef>
                  <a:spcPct val="0"/>
                </a:spcBef>
                <a:spcAft>
                  <a:spcPct val="0"/>
                </a:spcAft>
                <a:defRPr>
                  <a:solidFill>
                    <a:schemeClr val="tx1"/>
                  </a:solidFill>
                  <a:latin typeface="Cambria" pitchFamily="18" charset="0"/>
                </a:defRPr>
              </a:lvl6pPr>
              <a:lvl7pPr marL="2971800" indent="-228600" algn="ctr" eaLnBrk="0" fontAlgn="base" hangingPunct="0">
                <a:spcBef>
                  <a:spcPct val="0"/>
                </a:spcBef>
                <a:spcAft>
                  <a:spcPct val="0"/>
                </a:spcAft>
                <a:defRPr>
                  <a:solidFill>
                    <a:schemeClr val="tx1"/>
                  </a:solidFill>
                  <a:latin typeface="Cambria" pitchFamily="18" charset="0"/>
                </a:defRPr>
              </a:lvl7pPr>
              <a:lvl8pPr marL="3429000" indent="-228600" algn="ctr" eaLnBrk="0" fontAlgn="base" hangingPunct="0">
                <a:spcBef>
                  <a:spcPct val="0"/>
                </a:spcBef>
                <a:spcAft>
                  <a:spcPct val="0"/>
                </a:spcAft>
                <a:defRPr>
                  <a:solidFill>
                    <a:schemeClr val="tx1"/>
                  </a:solidFill>
                  <a:latin typeface="Cambria" pitchFamily="18" charset="0"/>
                </a:defRPr>
              </a:lvl8pPr>
              <a:lvl9pPr marL="3886200" indent="-228600" algn="ctr" eaLnBrk="0" fontAlgn="base" hangingPunct="0">
                <a:spcBef>
                  <a:spcPct val="0"/>
                </a:spcBef>
                <a:spcAft>
                  <a:spcPct val="0"/>
                </a:spcAft>
                <a:defRPr>
                  <a:solidFill>
                    <a:schemeClr val="tx1"/>
                  </a:solidFill>
                  <a:latin typeface="Cambria" pitchFamily="18" charset="0"/>
                </a:defRPr>
              </a:lvl9pPr>
            </a:lstStyle>
            <a:p>
              <a:pPr eaLnBrk="1" fontAlgn="base" hangingPunct="1">
                <a:lnSpc>
                  <a:spcPct val="90000"/>
                </a:lnSpc>
                <a:spcBef>
                  <a:spcPct val="0"/>
                </a:spcBef>
                <a:spcAft>
                  <a:spcPct val="0"/>
                </a:spcAft>
              </a:pPr>
              <a:endParaRPr lang="en-US" altLang="en-US" sz="1200" b="1" dirty="0">
                <a:solidFill>
                  <a:prstClr val="black"/>
                </a:solidFill>
                <a:latin typeface="Calibri" panose="020F0502020204030204" pitchFamily="34" charset="0"/>
              </a:endParaRPr>
            </a:p>
          </p:txBody>
        </p:sp>
        <p:sp>
          <p:nvSpPr>
            <p:cNvPr id="11315" name="Rectangle 35"/>
            <p:cNvSpPr>
              <a:spLocks noChangeArrowheads="1"/>
            </p:cNvSpPr>
            <p:nvPr/>
          </p:nvSpPr>
          <p:spPr bwMode="auto">
            <a:xfrm>
              <a:off x="4460" y="3570"/>
              <a:ext cx="892" cy="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387" tIns="48693" rIns="97387" bIns="48693">
              <a:spAutoFit/>
            </a:bodyPr>
            <a:lstStyle>
              <a:lvl1pPr defTabSz="1865313" eaLnBrk="0" hangingPunct="0">
                <a:defRPr>
                  <a:solidFill>
                    <a:schemeClr val="tx1"/>
                  </a:solidFill>
                  <a:latin typeface="Cambria" pitchFamily="18" charset="0"/>
                </a:defRPr>
              </a:lvl1pPr>
              <a:lvl2pPr marL="742950" indent="-285750" defTabSz="1865313" eaLnBrk="0" hangingPunct="0">
                <a:defRPr>
                  <a:solidFill>
                    <a:schemeClr val="tx1"/>
                  </a:solidFill>
                  <a:latin typeface="Cambria" pitchFamily="18" charset="0"/>
                </a:defRPr>
              </a:lvl2pPr>
              <a:lvl3pPr marL="1143000" indent="-228600" defTabSz="1865313" eaLnBrk="0" hangingPunct="0">
                <a:defRPr>
                  <a:solidFill>
                    <a:schemeClr val="tx1"/>
                  </a:solidFill>
                  <a:latin typeface="Cambria" pitchFamily="18" charset="0"/>
                </a:defRPr>
              </a:lvl3pPr>
              <a:lvl4pPr marL="1600200" indent="-228600" defTabSz="1865313" eaLnBrk="0" hangingPunct="0">
                <a:defRPr>
                  <a:solidFill>
                    <a:schemeClr val="tx1"/>
                  </a:solidFill>
                  <a:latin typeface="Cambria" pitchFamily="18" charset="0"/>
                </a:defRPr>
              </a:lvl4pPr>
              <a:lvl5pPr marL="2057400" indent="-228600" defTabSz="1865313" eaLnBrk="0" hangingPunct="0">
                <a:defRPr>
                  <a:solidFill>
                    <a:schemeClr val="tx1"/>
                  </a:solidFill>
                  <a:latin typeface="Cambria" pitchFamily="18" charset="0"/>
                </a:defRPr>
              </a:lvl5pPr>
              <a:lvl6pPr marL="2514600" indent="-228600" algn="ctr" defTabSz="1865313" eaLnBrk="0" fontAlgn="base" hangingPunct="0">
                <a:spcBef>
                  <a:spcPct val="0"/>
                </a:spcBef>
                <a:spcAft>
                  <a:spcPct val="0"/>
                </a:spcAft>
                <a:defRPr>
                  <a:solidFill>
                    <a:schemeClr val="tx1"/>
                  </a:solidFill>
                  <a:latin typeface="Cambria" pitchFamily="18" charset="0"/>
                </a:defRPr>
              </a:lvl6pPr>
              <a:lvl7pPr marL="2971800" indent="-228600" algn="ctr" defTabSz="1865313" eaLnBrk="0" fontAlgn="base" hangingPunct="0">
                <a:spcBef>
                  <a:spcPct val="0"/>
                </a:spcBef>
                <a:spcAft>
                  <a:spcPct val="0"/>
                </a:spcAft>
                <a:defRPr>
                  <a:solidFill>
                    <a:schemeClr val="tx1"/>
                  </a:solidFill>
                  <a:latin typeface="Cambria" pitchFamily="18" charset="0"/>
                </a:defRPr>
              </a:lvl7pPr>
              <a:lvl8pPr marL="3429000" indent="-228600" algn="ctr" defTabSz="1865313" eaLnBrk="0" fontAlgn="base" hangingPunct="0">
                <a:spcBef>
                  <a:spcPct val="0"/>
                </a:spcBef>
                <a:spcAft>
                  <a:spcPct val="0"/>
                </a:spcAft>
                <a:defRPr>
                  <a:solidFill>
                    <a:schemeClr val="tx1"/>
                  </a:solidFill>
                  <a:latin typeface="Cambria" pitchFamily="18" charset="0"/>
                </a:defRPr>
              </a:lvl8pPr>
              <a:lvl9pPr marL="3886200" indent="-228600" algn="ctr" defTabSz="1865313" eaLnBrk="0" fontAlgn="base" hangingPunct="0">
                <a:spcBef>
                  <a:spcPct val="0"/>
                </a:spcBef>
                <a:spcAft>
                  <a:spcPct val="0"/>
                </a:spcAft>
                <a:defRPr>
                  <a:solidFill>
                    <a:schemeClr val="tx1"/>
                  </a:solidFill>
                  <a:latin typeface="Cambria" pitchFamily="18" charset="0"/>
                </a:defRPr>
              </a:lvl9pPr>
            </a:lstStyle>
            <a:p>
              <a:pPr algn="ctr" fontAlgn="base">
                <a:lnSpc>
                  <a:spcPct val="90000"/>
                </a:lnSpc>
                <a:spcBef>
                  <a:spcPct val="0"/>
                </a:spcBef>
                <a:spcAft>
                  <a:spcPct val="0"/>
                </a:spcAft>
              </a:pPr>
              <a:r>
                <a:rPr lang="en-US" altLang="en-US" sz="1125" b="1" dirty="0">
                  <a:solidFill>
                    <a:prstClr val="black"/>
                  </a:solidFill>
                  <a:latin typeface="Calibri" panose="020F0502020204030204" pitchFamily="34" charset="0"/>
                </a:rPr>
                <a:t>       </a:t>
              </a:r>
              <a:r>
                <a:rPr lang="en-US" altLang="en-US" sz="1125" dirty="0">
                  <a:solidFill>
                    <a:prstClr val="black"/>
                  </a:solidFill>
                  <a:latin typeface="Arial" panose="020B0604020202020204" pitchFamily="34" charset="0"/>
                  <a:cs typeface="Arial" panose="020B0604020202020204" pitchFamily="34" charset="0"/>
                </a:rPr>
                <a:t>Management </a:t>
              </a:r>
            </a:p>
            <a:p>
              <a:pPr algn="ctr" fontAlgn="base">
                <a:lnSpc>
                  <a:spcPct val="90000"/>
                </a:lnSpc>
                <a:spcBef>
                  <a:spcPct val="0"/>
                </a:spcBef>
                <a:spcAft>
                  <a:spcPct val="0"/>
                </a:spcAft>
              </a:pPr>
              <a:r>
                <a:rPr lang="en-US" altLang="en-US" sz="1125" dirty="0">
                  <a:solidFill>
                    <a:prstClr val="black"/>
                  </a:solidFill>
                  <a:latin typeface="Arial" panose="020B0604020202020204" pitchFamily="34" charset="0"/>
                  <a:cs typeface="Arial" panose="020B0604020202020204" pitchFamily="34" charset="0"/>
                </a:rPr>
                <a:t>       Reports</a:t>
              </a:r>
            </a:p>
          </p:txBody>
        </p:sp>
      </p:grpSp>
      <p:sp>
        <p:nvSpPr>
          <p:cNvPr id="11290" name="Rectangle 37">
            <a:extLst>
              <a:ext uri="{C183D7F6-B498-43B3-948B-1728B52AA6E4}">
                <adec:decorative xmlns:adec="http://schemas.microsoft.com/office/drawing/2017/decorative" val="1"/>
              </a:ext>
            </a:extLst>
          </p:cNvPr>
          <p:cNvSpPr>
            <a:spLocks noChangeArrowheads="1"/>
          </p:cNvSpPr>
          <p:nvPr/>
        </p:nvSpPr>
        <p:spPr bwMode="auto">
          <a:xfrm>
            <a:off x="5092305" y="4777980"/>
            <a:ext cx="1999059" cy="311944"/>
          </a:xfrm>
          <a:prstGeom prst="rect">
            <a:avLst/>
          </a:prstGeom>
          <a:solidFill>
            <a:srgbClr val="FFFFFF"/>
          </a:solidFill>
          <a:ln w="12700">
            <a:solidFill>
              <a:schemeClr val="accent2"/>
            </a:solidFill>
            <a:miter lim="800000"/>
            <a:headEnd/>
            <a:tailEnd/>
          </a:ln>
          <a:effectLst>
            <a:outerShdw dist="63500" dir="2212194" algn="ctr" rotWithShape="0">
              <a:schemeClr val="tx2"/>
            </a:outerShdw>
          </a:effectLst>
        </p:spPr>
        <p:txBody>
          <a:bodyPr wrap="none" anchor="ctr"/>
          <a:lstStyle>
            <a:lvl1pPr eaLnBrk="0" hangingPunct="0">
              <a:defRPr>
                <a:solidFill>
                  <a:schemeClr val="tx1"/>
                </a:solidFill>
                <a:latin typeface="Cambria" pitchFamily="18" charset="0"/>
              </a:defRPr>
            </a:lvl1pPr>
            <a:lvl2pPr marL="742950" indent="-285750" eaLnBrk="0" hangingPunct="0">
              <a:defRPr>
                <a:solidFill>
                  <a:schemeClr val="tx1"/>
                </a:solidFill>
                <a:latin typeface="Cambria" pitchFamily="18" charset="0"/>
              </a:defRPr>
            </a:lvl2pPr>
            <a:lvl3pPr marL="1143000" indent="-228600" eaLnBrk="0" hangingPunct="0">
              <a:defRPr>
                <a:solidFill>
                  <a:schemeClr val="tx1"/>
                </a:solidFill>
                <a:latin typeface="Cambria" pitchFamily="18" charset="0"/>
              </a:defRPr>
            </a:lvl3pPr>
            <a:lvl4pPr marL="1600200" indent="-228600" eaLnBrk="0" hangingPunct="0">
              <a:defRPr>
                <a:solidFill>
                  <a:schemeClr val="tx1"/>
                </a:solidFill>
                <a:latin typeface="Cambria" pitchFamily="18" charset="0"/>
              </a:defRPr>
            </a:lvl4pPr>
            <a:lvl5pPr marL="2057400" indent="-228600" eaLnBrk="0" hangingPunct="0">
              <a:defRPr>
                <a:solidFill>
                  <a:schemeClr val="tx1"/>
                </a:solidFill>
                <a:latin typeface="Cambria" pitchFamily="18" charset="0"/>
              </a:defRPr>
            </a:lvl5pPr>
            <a:lvl6pPr marL="2514600" indent="-228600" algn="ctr" eaLnBrk="0" fontAlgn="base" hangingPunct="0">
              <a:spcBef>
                <a:spcPct val="0"/>
              </a:spcBef>
              <a:spcAft>
                <a:spcPct val="0"/>
              </a:spcAft>
              <a:defRPr>
                <a:solidFill>
                  <a:schemeClr val="tx1"/>
                </a:solidFill>
                <a:latin typeface="Cambria" pitchFamily="18" charset="0"/>
              </a:defRPr>
            </a:lvl6pPr>
            <a:lvl7pPr marL="2971800" indent="-228600" algn="ctr" eaLnBrk="0" fontAlgn="base" hangingPunct="0">
              <a:spcBef>
                <a:spcPct val="0"/>
              </a:spcBef>
              <a:spcAft>
                <a:spcPct val="0"/>
              </a:spcAft>
              <a:defRPr>
                <a:solidFill>
                  <a:schemeClr val="tx1"/>
                </a:solidFill>
                <a:latin typeface="Cambria" pitchFamily="18" charset="0"/>
              </a:defRPr>
            </a:lvl7pPr>
            <a:lvl8pPr marL="3429000" indent="-228600" algn="ctr" eaLnBrk="0" fontAlgn="base" hangingPunct="0">
              <a:spcBef>
                <a:spcPct val="0"/>
              </a:spcBef>
              <a:spcAft>
                <a:spcPct val="0"/>
              </a:spcAft>
              <a:defRPr>
                <a:solidFill>
                  <a:schemeClr val="tx1"/>
                </a:solidFill>
                <a:latin typeface="Cambria" pitchFamily="18" charset="0"/>
              </a:defRPr>
            </a:lvl8pPr>
            <a:lvl9pPr marL="3886200" indent="-228600" algn="ctr" eaLnBrk="0" fontAlgn="base" hangingPunct="0">
              <a:spcBef>
                <a:spcPct val="0"/>
              </a:spcBef>
              <a:spcAft>
                <a:spcPct val="0"/>
              </a:spcAft>
              <a:defRPr>
                <a:solidFill>
                  <a:schemeClr val="tx1"/>
                </a:solidFill>
                <a:latin typeface="Cambria" pitchFamily="18" charset="0"/>
              </a:defRPr>
            </a:lvl9pPr>
          </a:lstStyle>
          <a:p>
            <a:pPr eaLnBrk="1" fontAlgn="base" hangingPunct="1">
              <a:lnSpc>
                <a:spcPct val="90000"/>
              </a:lnSpc>
              <a:spcBef>
                <a:spcPct val="0"/>
              </a:spcBef>
              <a:spcAft>
                <a:spcPct val="0"/>
              </a:spcAft>
            </a:pPr>
            <a:endParaRPr lang="en-US" altLang="en-US" sz="1200" b="1" dirty="0">
              <a:solidFill>
                <a:prstClr val="black"/>
              </a:solidFill>
              <a:latin typeface="Calibri" panose="020F0502020204030204" pitchFamily="34" charset="0"/>
            </a:endParaRPr>
          </a:p>
        </p:txBody>
      </p:sp>
      <p:sp>
        <p:nvSpPr>
          <p:cNvPr id="11291" name="Line 38">
            <a:extLst>
              <a:ext uri="{C183D7F6-B498-43B3-948B-1728B52AA6E4}">
                <adec:decorative xmlns:adec="http://schemas.microsoft.com/office/drawing/2017/decorative" val="1"/>
              </a:ext>
            </a:extLst>
          </p:cNvPr>
          <p:cNvSpPr>
            <a:spLocks noChangeShapeType="1"/>
          </p:cNvSpPr>
          <p:nvPr/>
        </p:nvSpPr>
        <p:spPr bwMode="auto">
          <a:xfrm>
            <a:off x="6096000" y="4213622"/>
            <a:ext cx="0" cy="575072"/>
          </a:xfrm>
          <a:prstGeom prst="line">
            <a:avLst/>
          </a:prstGeom>
          <a:noFill/>
          <a:ln w="38100">
            <a:solidFill>
              <a:srgbClr val="BA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2363" dir="842175" algn="ctr" rotWithShape="0">
                    <a:schemeClr val="bg2"/>
                  </a:outerShdw>
                </a:effectLst>
              </a14:hiddenEffects>
            </a:ext>
          </a:extLst>
        </p:spPr>
        <p:txBody>
          <a:bodyPr wrap="none" anchor="ctr"/>
          <a:lstStyle/>
          <a:p>
            <a:pPr eaLnBrk="0" fontAlgn="base" hangingPunct="0">
              <a:lnSpc>
                <a:spcPct val="90000"/>
              </a:lnSpc>
              <a:spcBef>
                <a:spcPct val="0"/>
              </a:spcBef>
              <a:spcAft>
                <a:spcPct val="0"/>
              </a:spcAft>
            </a:pPr>
            <a:endParaRPr lang="en-US" sz="1200" b="1" dirty="0">
              <a:solidFill>
                <a:srgbClr val="000099"/>
              </a:solidFill>
              <a:latin typeface="Cambria" pitchFamily="18" charset="0"/>
            </a:endParaRPr>
          </a:p>
        </p:txBody>
      </p:sp>
      <p:grpSp>
        <p:nvGrpSpPr>
          <p:cNvPr id="11294" name="Group 47">
            <a:extLst>
              <a:ext uri="{C183D7F6-B498-43B3-948B-1728B52AA6E4}">
                <adec:decorative xmlns:adec="http://schemas.microsoft.com/office/drawing/2017/decorative" val="1"/>
              </a:ext>
            </a:extLst>
          </p:cNvPr>
          <p:cNvGrpSpPr>
            <a:grpSpLocks/>
          </p:cNvGrpSpPr>
          <p:nvPr/>
        </p:nvGrpSpPr>
        <p:grpSpPr bwMode="auto">
          <a:xfrm rot="-475305">
            <a:off x="3819798" y="4062479"/>
            <a:ext cx="1621631" cy="498602"/>
            <a:chOff x="940" y="3336"/>
            <a:chExt cx="1413" cy="373"/>
          </a:xfrm>
        </p:grpSpPr>
        <p:sp>
          <p:nvSpPr>
            <p:cNvPr id="11304" name="Rectangle 48"/>
            <p:cNvSpPr>
              <a:spLocks noChangeArrowheads="1"/>
            </p:cNvSpPr>
            <p:nvPr/>
          </p:nvSpPr>
          <p:spPr bwMode="auto">
            <a:xfrm rot="-1680000">
              <a:off x="992" y="3336"/>
              <a:ext cx="172"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mbria" pitchFamily="18" charset="0"/>
                </a:defRPr>
              </a:lvl1pPr>
              <a:lvl2pPr marL="742950" indent="-285750" eaLnBrk="0" hangingPunct="0">
                <a:defRPr>
                  <a:solidFill>
                    <a:schemeClr val="tx1"/>
                  </a:solidFill>
                  <a:latin typeface="Cambria" pitchFamily="18" charset="0"/>
                </a:defRPr>
              </a:lvl2pPr>
              <a:lvl3pPr marL="1143000" indent="-228600" eaLnBrk="0" hangingPunct="0">
                <a:defRPr>
                  <a:solidFill>
                    <a:schemeClr val="tx1"/>
                  </a:solidFill>
                  <a:latin typeface="Cambria" pitchFamily="18" charset="0"/>
                </a:defRPr>
              </a:lvl3pPr>
              <a:lvl4pPr marL="1600200" indent="-228600" eaLnBrk="0" hangingPunct="0">
                <a:defRPr>
                  <a:solidFill>
                    <a:schemeClr val="tx1"/>
                  </a:solidFill>
                  <a:latin typeface="Cambria" pitchFamily="18" charset="0"/>
                </a:defRPr>
              </a:lvl4pPr>
              <a:lvl5pPr marL="2057400" indent="-228600" eaLnBrk="0" hangingPunct="0">
                <a:defRPr>
                  <a:solidFill>
                    <a:schemeClr val="tx1"/>
                  </a:solidFill>
                  <a:latin typeface="Cambria" pitchFamily="18" charset="0"/>
                </a:defRPr>
              </a:lvl5pPr>
              <a:lvl6pPr marL="2514600" indent="-228600" algn="ctr" eaLnBrk="0" fontAlgn="base" hangingPunct="0">
                <a:spcBef>
                  <a:spcPct val="0"/>
                </a:spcBef>
                <a:spcAft>
                  <a:spcPct val="0"/>
                </a:spcAft>
                <a:defRPr>
                  <a:solidFill>
                    <a:schemeClr val="tx1"/>
                  </a:solidFill>
                  <a:latin typeface="Cambria" pitchFamily="18" charset="0"/>
                </a:defRPr>
              </a:lvl6pPr>
              <a:lvl7pPr marL="2971800" indent="-228600" algn="ctr" eaLnBrk="0" fontAlgn="base" hangingPunct="0">
                <a:spcBef>
                  <a:spcPct val="0"/>
                </a:spcBef>
                <a:spcAft>
                  <a:spcPct val="0"/>
                </a:spcAft>
                <a:defRPr>
                  <a:solidFill>
                    <a:schemeClr val="tx1"/>
                  </a:solidFill>
                  <a:latin typeface="Cambria" pitchFamily="18" charset="0"/>
                </a:defRPr>
              </a:lvl7pPr>
              <a:lvl8pPr marL="3429000" indent="-228600" algn="ctr" eaLnBrk="0" fontAlgn="base" hangingPunct="0">
                <a:spcBef>
                  <a:spcPct val="0"/>
                </a:spcBef>
                <a:spcAft>
                  <a:spcPct val="0"/>
                </a:spcAft>
                <a:defRPr>
                  <a:solidFill>
                    <a:schemeClr val="tx1"/>
                  </a:solidFill>
                  <a:latin typeface="Cambria" pitchFamily="18" charset="0"/>
                </a:defRPr>
              </a:lvl8pPr>
              <a:lvl9pPr marL="3886200" indent="-228600" algn="ctr" eaLnBrk="0" fontAlgn="base" hangingPunct="0">
                <a:spcBef>
                  <a:spcPct val="0"/>
                </a:spcBef>
                <a:spcAft>
                  <a:spcPct val="0"/>
                </a:spcAft>
                <a:defRPr>
                  <a:solidFill>
                    <a:schemeClr val="tx1"/>
                  </a:solidFill>
                  <a:latin typeface="Cambria" pitchFamily="18" charset="0"/>
                </a:defRPr>
              </a:lvl9pPr>
            </a:lstStyle>
            <a:p>
              <a:pPr eaLnBrk="1" fontAlgn="base" hangingPunct="1">
                <a:lnSpc>
                  <a:spcPct val="90000"/>
                </a:lnSpc>
                <a:spcBef>
                  <a:spcPct val="0"/>
                </a:spcBef>
                <a:spcAft>
                  <a:spcPct val="0"/>
                </a:spcAft>
              </a:pPr>
              <a:endParaRPr lang="en-US" altLang="en-US" sz="1200" b="1" dirty="0">
                <a:solidFill>
                  <a:prstClr val="black"/>
                </a:solidFill>
              </a:endParaRPr>
            </a:p>
          </p:txBody>
        </p:sp>
        <p:sp>
          <p:nvSpPr>
            <p:cNvPr id="11305" name="Rectangle 49"/>
            <p:cNvSpPr>
              <a:spLocks noChangeArrowheads="1"/>
            </p:cNvSpPr>
            <p:nvPr/>
          </p:nvSpPr>
          <p:spPr bwMode="auto">
            <a:xfrm rot="19920000">
              <a:off x="940" y="3449"/>
              <a:ext cx="1413"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387" tIns="48693" rIns="97387" bIns="48693">
              <a:spAutoFit/>
            </a:bodyPr>
            <a:lstStyle>
              <a:lvl1pPr defTabSz="1865313" eaLnBrk="0" hangingPunct="0">
                <a:defRPr>
                  <a:solidFill>
                    <a:schemeClr val="tx1"/>
                  </a:solidFill>
                  <a:latin typeface="Cambria" pitchFamily="18" charset="0"/>
                </a:defRPr>
              </a:lvl1pPr>
              <a:lvl2pPr marL="742950" indent="-285750" defTabSz="1865313" eaLnBrk="0" hangingPunct="0">
                <a:defRPr>
                  <a:solidFill>
                    <a:schemeClr val="tx1"/>
                  </a:solidFill>
                  <a:latin typeface="Cambria" pitchFamily="18" charset="0"/>
                </a:defRPr>
              </a:lvl2pPr>
              <a:lvl3pPr marL="1143000" indent="-228600" defTabSz="1865313" eaLnBrk="0" hangingPunct="0">
                <a:defRPr>
                  <a:solidFill>
                    <a:schemeClr val="tx1"/>
                  </a:solidFill>
                  <a:latin typeface="Cambria" pitchFamily="18" charset="0"/>
                </a:defRPr>
              </a:lvl3pPr>
              <a:lvl4pPr marL="1600200" indent="-228600" defTabSz="1865313" eaLnBrk="0" hangingPunct="0">
                <a:defRPr>
                  <a:solidFill>
                    <a:schemeClr val="tx1"/>
                  </a:solidFill>
                  <a:latin typeface="Cambria" pitchFamily="18" charset="0"/>
                </a:defRPr>
              </a:lvl4pPr>
              <a:lvl5pPr marL="2057400" indent="-228600" defTabSz="1865313" eaLnBrk="0" hangingPunct="0">
                <a:defRPr>
                  <a:solidFill>
                    <a:schemeClr val="tx1"/>
                  </a:solidFill>
                  <a:latin typeface="Cambria" pitchFamily="18" charset="0"/>
                </a:defRPr>
              </a:lvl5pPr>
              <a:lvl6pPr marL="2514600" indent="-228600" algn="ctr" defTabSz="1865313" eaLnBrk="0" fontAlgn="base" hangingPunct="0">
                <a:spcBef>
                  <a:spcPct val="0"/>
                </a:spcBef>
                <a:spcAft>
                  <a:spcPct val="0"/>
                </a:spcAft>
                <a:defRPr>
                  <a:solidFill>
                    <a:schemeClr val="tx1"/>
                  </a:solidFill>
                  <a:latin typeface="Cambria" pitchFamily="18" charset="0"/>
                </a:defRPr>
              </a:lvl6pPr>
              <a:lvl7pPr marL="2971800" indent="-228600" algn="ctr" defTabSz="1865313" eaLnBrk="0" fontAlgn="base" hangingPunct="0">
                <a:spcBef>
                  <a:spcPct val="0"/>
                </a:spcBef>
                <a:spcAft>
                  <a:spcPct val="0"/>
                </a:spcAft>
                <a:defRPr>
                  <a:solidFill>
                    <a:schemeClr val="tx1"/>
                  </a:solidFill>
                  <a:latin typeface="Cambria" pitchFamily="18" charset="0"/>
                </a:defRPr>
              </a:lvl7pPr>
              <a:lvl8pPr marL="3429000" indent="-228600" algn="ctr" defTabSz="1865313" eaLnBrk="0" fontAlgn="base" hangingPunct="0">
                <a:spcBef>
                  <a:spcPct val="0"/>
                </a:spcBef>
                <a:spcAft>
                  <a:spcPct val="0"/>
                </a:spcAft>
                <a:defRPr>
                  <a:solidFill>
                    <a:schemeClr val="tx1"/>
                  </a:solidFill>
                  <a:latin typeface="Cambria" pitchFamily="18" charset="0"/>
                </a:defRPr>
              </a:lvl8pPr>
              <a:lvl9pPr marL="3886200" indent="-228600" algn="ctr" defTabSz="1865313" eaLnBrk="0" fontAlgn="base" hangingPunct="0">
                <a:spcBef>
                  <a:spcPct val="0"/>
                </a:spcBef>
                <a:spcAft>
                  <a:spcPct val="0"/>
                </a:spcAft>
                <a:defRPr>
                  <a:solidFill>
                    <a:schemeClr val="tx1"/>
                  </a:solidFill>
                  <a:latin typeface="Cambria" pitchFamily="18" charset="0"/>
                </a:defRPr>
              </a:lvl9pPr>
            </a:lstStyle>
            <a:p>
              <a:pPr fontAlgn="base">
                <a:lnSpc>
                  <a:spcPct val="90000"/>
                </a:lnSpc>
                <a:spcBef>
                  <a:spcPct val="0"/>
                </a:spcBef>
                <a:spcAft>
                  <a:spcPct val="0"/>
                </a:spcAft>
              </a:pPr>
              <a:r>
                <a:rPr lang="en-US" altLang="en-US" sz="900" b="1" dirty="0">
                  <a:solidFill>
                    <a:prstClr val="black"/>
                  </a:solidFill>
                  <a:latin typeface="Calibri" panose="020F0502020204030204" pitchFamily="34" charset="0"/>
                </a:rPr>
                <a:t>Lease, Well/ANCR &amp; FMP</a:t>
              </a:r>
              <a:br>
                <a:rPr lang="en-US" altLang="en-US" sz="900" b="1" dirty="0">
                  <a:solidFill>
                    <a:prstClr val="black"/>
                  </a:solidFill>
                  <a:latin typeface="Calibri" panose="020F0502020204030204" pitchFamily="34" charset="0"/>
                </a:rPr>
              </a:br>
              <a:r>
                <a:rPr lang="en-US" altLang="en-US" sz="900" b="1" dirty="0">
                  <a:solidFill>
                    <a:prstClr val="black"/>
                  </a:solidFill>
                  <a:latin typeface="Calibri" panose="020F0502020204030204" pitchFamily="34" charset="0"/>
                </a:rPr>
                <a:t>Information</a:t>
              </a:r>
            </a:p>
          </p:txBody>
        </p:sp>
        <p:sp>
          <p:nvSpPr>
            <p:cNvPr id="11306" name="Rectangle 50"/>
            <p:cNvSpPr>
              <a:spLocks noChangeArrowheads="1"/>
            </p:cNvSpPr>
            <p:nvPr/>
          </p:nvSpPr>
          <p:spPr bwMode="auto">
            <a:xfrm rot="-1680000">
              <a:off x="1057" y="3427"/>
              <a:ext cx="172"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mbria" pitchFamily="18" charset="0"/>
                </a:defRPr>
              </a:lvl1pPr>
              <a:lvl2pPr marL="742950" indent="-285750" eaLnBrk="0" hangingPunct="0">
                <a:defRPr>
                  <a:solidFill>
                    <a:schemeClr val="tx1"/>
                  </a:solidFill>
                  <a:latin typeface="Cambria" pitchFamily="18" charset="0"/>
                </a:defRPr>
              </a:lvl2pPr>
              <a:lvl3pPr marL="1143000" indent="-228600" eaLnBrk="0" hangingPunct="0">
                <a:defRPr>
                  <a:solidFill>
                    <a:schemeClr val="tx1"/>
                  </a:solidFill>
                  <a:latin typeface="Cambria" pitchFamily="18" charset="0"/>
                </a:defRPr>
              </a:lvl3pPr>
              <a:lvl4pPr marL="1600200" indent="-228600" eaLnBrk="0" hangingPunct="0">
                <a:defRPr>
                  <a:solidFill>
                    <a:schemeClr val="tx1"/>
                  </a:solidFill>
                  <a:latin typeface="Cambria" pitchFamily="18" charset="0"/>
                </a:defRPr>
              </a:lvl4pPr>
              <a:lvl5pPr marL="2057400" indent="-228600" eaLnBrk="0" hangingPunct="0">
                <a:defRPr>
                  <a:solidFill>
                    <a:schemeClr val="tx1"/>
                  </a:solidFill>
                  <a:latin typeface="Cambria" pitchFamily="18" charset="0"/>
                </a:defRPr>
              </a:lvl5pPr>
              <a:lvl6pPr marL="2514600" indent="-228600" algn="ctr" eaLnBrk="0" fontAlgn="base" hangingPunct="0">
                <a:spcBef>
                  <a:spcPct val="0"/>
                </a:spcBef>
                <a:spcAft>
                  <a:spcPct val="0"/>
                </a:spcAft>
                <a:defRPr>
                  <a:solidFill>
                    <a:schemeClr val="tx1"/>
                  </a:solidFill>
                  <a:latin typeface="Cambria" pitchFamily="18" charset="0"/>
                </a:defRPr>
              </a:lvl6pPr>
              <a:lvl7pPr marL="2971800" indent="-228600" algn="ctr" eaLnBrk="0" fontAlgn="base" hangingPunct="0">
                <a:spcBef>
                  <a:spcPct val="0"/>
                </a:spcBef>
                <a:spcAft>
                  <a:spcPct val="0"/>
                </a:spcAft>
                <a:defRPr>
                  <a:solidFill>
                    <a:schemeClr val="tx1"/>
                  </a:solidFill>
                  <a:latin typeface="Cambria" pitchFamily="18" charset="0"/>
                </a:defRPr>
              </a:lvl7pPr>
              <a:lvl8pPr marL="3429000" indent="-228600" algn="ctr" eaLnBrk="0" fontAlgn="base" hangingPunct="0">
                <a:spcBef>
                  <a:spcPct val="0"/>
                </a:spcBef>
                <a:spcAft>
                  <a:spcPct val="0"/>
                </a:spcAft>
                <a:defRPr>
                  <a:solidFill>
                    <a:schemeClr val="tx1"/>
                  </a:solidFill>
                  <a:latin typeface="Cambria" pitchFamily="18" charset="0"/>
                </a:defRPr>
              </a:lvl8pPr>
              <a:lvl9pPr marL="3886200" indent="-228600" algn="ctr" eaLnBrk="0" fontAlgn="base" hangingPunct="0">
                <a:spcBef>
                  <a:spcPct val="0"/>
                </a:spcBef>
                <a:spcAft>
                  <a:spcPct val="0"/>
                </a:spcAft>
                <a:defRPr>
                  <a:solidFill>
                    <a:schemeClr val="tx1"/>
                  </a:solidFill>
                  <a:latin typeface="Cambria" pitchFamily="18" charset="0"/>
                </a:defRPr>
              </a:lvl9pPr>
            </a:lstStyle>
            <a:p>
              <a:pPr eaLnBrk="1" fontAlgn="base" hangingPunct="1">
                <a:lnSpc>
                  <a:spcPct val="90000"/>
                </a:lnSpc>
                <a:spcBef>
                  <a:spcPct val="0"/>
                </a:spcBef>
                <a:spcAft>
                  <a:spcPct val="0"/>
                </a:spcAft>
              </a:pPr>
              <a:endParaRPr lang="en-US" altLang="en-US" sz="1200" b="1" dirty="0">
                <a:solidFill>
                  <a:prstClr val="black"/>
                </a:solidFill>
              </a:endParaRPr>
            </a:p>
          </p:txBody>
        </p:sp>
        <p:sp>
          <p:nvSpPr>
            <p:cNvPr id="11307" name="Rectangle 51"/>
            <p:cNvSpPr>
              <a:spLocks noChangeArrowheads="1"/>
            </p:cNvSpPr>
            <p:nvPr/>
          </p:nvSpPr>
          <p:spPr bwMode="auto">
            <a:xfrm rot="-1680000">
              <a:off x="1051" y="3427"/>
              <a:ext cx="172"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mbria" pitchFamily="18" charset="0"/>
                </a:defRPr>
              </a:lvl1pPr>
              <a:lvl2pPr marL="742950" indent="-285750" eaLnBrk="0" hangingPunct="0">
                <a:defRPr>
                  <a:solidFill>
                    <a:schemeClr val="tx1"/>
                  </a:solidFill>
                  <a:latin typeface="Cambria" pitchFamily="18" charset="0"/>
                </a:defRPr>
              </a:lvl2pPr>
              <a:lvl3pPr marL="1143000" indent="-228600" eaLnBrk="0" hangingPunct="0">
                <a:defRPr>
                  <a:solidFill>
                    <a:schemeClr val="tx1"/>
                  </a:solidFill>
                  <a:latin typeface="Cambria" pitchFamily="18" charset="0"/>
                </a:defRPr>
              </a:lvl3pPr>
              <a:lvl4pPr marL="1600200" indent="-228600" eaLnBrk="0" hangingPunct="0">
                <a:defRPr>
                  <a:solidFill>
                    <a:schemeClr val="tx1"/>
                  </a:solidFill>
                  <a:latin typeface="Cambria" pitchFamily="18" charset="0"/>
                </a:defRPr>
              </a:lvl4pPr>
              <a:lvl5pPr marL="2057400" indent="-228600" eaLnBrk="0" hangingPunct="0">
                <a:defRPr>
                  <a:solidFill>
                    <a:schemeClr val="tx1"/>
                  </a:solidFill>
                  <a:latin typeface="Cambria" pitchFamily="18" charset="0"/>
                </a:defRPr>
              </a:lvl5pPr>
              <a:lvl6pPr marL="2514600" indent="-228600" algn="ctr" eaLnBrk="0" fontAlgn="base" hangingPunct="0">
                <a:spcBef>
                  <a:spcPct val="0"/>
                </a:spcBef>
                <a:spcAft>
                  <a:spcPct val="0"/>
                </a:spcAft>
                <a:defRPr>
                  <a:solidFill>
                    <a:schemeClr val="tx1"/>
                  </a:solidFill>
                  <a:latin typeface="Cambria" pitchFamily="18" charset="0"/>
                </a:defRPr>
              </a:lvl6pPr>
              <a:lvl7pPr marL="2971800" indent="-228600" algn="ctr" eaLnBrk="0" fontAlgn="base" hangingPunct="0">
                <a:spcBef>
                  <a:spcPct val="0"/>
                </a:spcBef>
                <a:spcAft>
                  <a:spcPct val="0"/>
                </a:spcAft>
                <a:defRPr>
                  <a:solidFill>
                    <a:schemeClr val="tx1"/>
                  </a:solidFill>
                  <a:latin typeface="Cambria" pitchFamily="18" charset="0"/>
                </a:defRPr>
              </a:lvl7pPr>
              <a:lvl8pPr marL="3429000" indent="-228600" algn="ctr" eaLnBrk="0" fontAlgn="base" hangingPunct="0">
                <a:spcBef>
                  <a:spcPct val="0"/>
                </a:spcBef>
                <a:spcAft>
                  <a:spcPct val="0"/>
                </a:spcAft>
                <a:defRPr>
                  <a:solidFill>
                    <a:schemeClr val="tx1"/>
                  </a:solidFill>
                  <a:latin typeface="Cambria" pitchFamily="18" charset="0"/>
                </a:defRPr>
              </a:lvl8pPr>
              <a:lvl9pPr marL="3886200" indent="-228600" algn="ctr" eaLnBrk="0" fontAlgn="base" hangingPunct="0">
                <a:spcBef>
                  <a:spcPct val="0"/>
                </a:spcBef>
                <a:spcAft>
                  <a:spcPct val="0"/>
                </a:spcAft>
                <a:defRPr>
                  <a:solidFill>
                    <a:schemeClr val="tx1"/>
                  </a:solidFill>
                  <a:latin typeface="Cambria" pitchFamily="18" charset="0"/>
                </a:defRPr>
              </a:lvl9pPr>
            </a:lstStyle>
            <a:p>
              <a:pPr eaLnBrk="1" fontAlgn="base" hangingPunct="1">
                <a:lnSpc>
                  <a:spcPct val="90000"/>
                </a:lnSpc>
                <a:spcBef>
                  <a:spcPct val="0"/>
                </a:spcBef>
                <a:spcAft>
                  <a:spcPct val="0"/>
                </a:spcAft>
              </a:pPr>
              <a:endParaRPr lang="en-US" altLang="en-US" sz="1200" b="1" dirty="0">
                <a:solidFill>
                  <a:prstClr val="black"/>
                </a:solidFill>
              </a:endParaRPr>
            </a:p>
          </p:txBody>
        </p:sp>
      </p:grpSp>
      <p:sp>
        <p:nvSpPr>
          <p:cNvPr id="11295" name="Rectangle 52">
            <a:extLst>
              <a:ext uri="{C183D7F6-B498-43B3-948B-1728B52AA6E4}">
                <adec:decorative xmlns:adec="http://schemas.microsoft.com/office/drawing/2017/decorative" val="1"/>
              </a:ext>
            </a:extLst>
          </p:cNvPr>
          <p:cNvSpPr>
            <a:spLocks noChangeArrowheads="1"/>
          </p:cNvSpPr>
          <p:nvPr/>
        </p:nvSpPr>
        <p:spPr bwMode="auto">
          <a:xfrm>
            <a:off x="2837261" y="4360070"/>
            <a:ext cx="981075" cy="777479"/>
          </a:xfrm>
          <a:prstGeom prst="rect">
            <a:avLst/>
          </a:prstGeom>
          <a:solidFill>
            <a:srgbClr val="FFFFFF"/>
          </a:solidFill>
          <a:ln w="12700">
            <a:solidFill>
              <a:schemeClr val="accent2"/>
            </a:solidFill>
            <a:miter lim="800000"/>
            <a:headEnd/>
            <a:tailEnd/>
          </a:ln>
          <a:effectLst>
            <a:outerShdw dist="63500" dir="2212194" algn="ctr" rotWithShape="0">
              <a:schemeClr val="tx2"/>
            </a:outerShdw>
          </a:effectLst>
        </p:spPr>
        <p:txBody>
          <a:bodyPr wrap="none" anchor="ctr"/>
          <a:lstStyle>
            <a:lvl1pPr eaLnBrk="0" hangingPunct="0">
              <a:defRPr>
                <a:solidFill>
                  <a:schemeClr val="tx1"/>
                </a:solidFill>
                <a:latin typeface="Cambria" pitchFamily="18" charset="0"/>
              </a:defRPr>
            </a:lvl1pPr>
            <a:lvl2pPr marL="742950" indent="-285750" eaLnBrk="0" hangingPunct="0">
              <a:defRPr>
                <a:solidFill>
                  <a:schemeClr val="tx1"/>
                </a:solidFill>
                <a:latin typeface="Cambria" pitchFamily="18" charset="0"/>
              </a:defRPr>
            </a:lvl2pPr>
            <a:lvl3pPr marL="1143000" indent="-228600" eaLnBrk="0" hangingPunct="0">
              <a:defRPr>
                <a:solidFill>
                  <a:schemeClr val="tx1"/>
                </a:solidFill>
                <a:latin typeface="Cambria" pitchFamily="18" charset="0"/>
              </a:defRPr>
            </a:lvl3pPr>
            <a:lvl4pPr marL="1600200" indent="-228600" eaLnBrk="0" hangingPunct="0">
              <a:defRPr>
                <a:solidFill>
                  <a:schemeClr val="tx1"/>
                </a:solidFill>
                <a:latin typeface="Cambria" pitchFamily="18" charset="0"/>
              </a:defRPr>
            </a:lvl4pPr>
            <a:lvl5pPr marL="2057400" indent="-228600" eaLnBrk="0" hangingPunct="0">
              <a:defRPr>
                <a:solidFill>
                  <a:schemeClr val="tx1"/>
                </a:solidFill>
                <a:latin typeface="Cambria" pitchFamily="18" charset="0"/>
              </a:defRPr>
            </a:lvl5pPr>
            <a:lvl6pPr marL="2514600" indent="-228600" algn="ctr" eaLnBrk="0" fontAlgn="base" hangingPunct="0">
              <a:spcBef>
                <a:spcPct val="0"/>
              </a:spcBef>
              <a:spcAft>
                <a:spcPct val="0"/>
              </a:spcAft>
              <a:defRPr>
                <a:solidFill>
                  <a:schemeClr val="tx1"/>
                </a:solidFill>
                <a:latin typeface="Cambria" pitchFamily="18" charset="0"/>
              </a:defRPr>
            </a:lvl6pPr>
            <a:lvl7pPr marL="2971800" indent="-228600" algn="ctr" eaLnBrk="0" fontAlgn="base" hangingPunct="0">
              <a:spcBef>
                <a:spcPct val="0"/>
              </a:spcBef>
              <a:spcAft>
                <a:spcPct val="0"/>
              </a:spcAft>
              <a:defRPr>
                <a:solidFill>
                  <a:schemeClr val="tx1"/>
                </a:solidFill>
                <a:latin typeface="Cambria" pitchFamily="18" charset="0"/>
              </a:defRPr>
            </a:lvl7pPr>
            <a:lvl8pPr marL="3429000" indent="-228600" algn="ctr" eaLnBrk="0" fontAlgn="base" hangingPunct="0">
              <a:spcBef>
                <a:spcPct val="0"/>
              </a:spcBef>
              <a:spcAft>
                <a:spcPct val="0"/>
              </a:spcAft>
              <a:defRPr>
                <a:solidFill>
                  <a:schemeClr val="tx1"/>
                </a:solidFill>
                <a:latin typeface="Cambria" pitchFamily="18" charset="0"/>
              </a:defRPr>
            </a:lvl8pPr>
            <a:lvl9pPr marL="3886200" indent="-228600" algn="ctr" eaLnBrk="0" fontAlgn="base" hangingPunct="0">
              <a:spcBef>
                <a:spcPct val="0"/>
              </a:spcBef>
              <a:spcAft>
                <a:spcPct val="0"/>
              </a:spcAft>
              <a:defRPr>
                <a:solidFill>
                  <a:schemeClr val="tx1"/>
                </a:solidFill>
                <a:latin typeface="Cambria" pitchFamily="18" charset="0"/>
              </a:defRPr>
            </a:lvl9pPr>
          </a:lstStyle>
          <a:p>
            <a:pPr eaLnBrk="1" fontAlgn="base" hangingPunct="1">
              <a:lnSpc>
                <a:spcPct val="90000"/>
              </a:lnSpc>
              <a:spcBef>
                <a:spcPct val="0"/>
              </a:spcBef>
              <a:spcAft>
                <a:spcPct val="0"/>
              </a:spcAft>
            </a:pPr>
            <a:endParaRPr lang="en-US" altLang="en-US" sz="1200" b="1" dirty="0">
              <a:solidFill>
                <a:prstClr val="black"/>
              </a:solidFill>
            </a:endParaRPr>
          </a:p>
        </p:txBody>
      </p:sp>
      <p:sp>
        <p:nvSpPr>
          <p:cNvPr id="11296" name="Rectangle 53">
            <a:extLst>
              <a:ext uri="{C183D7F6-B498-43B3-948B-1728B52AA6E4}">
                <adec:decorative xmlns:adec="http://schemas.microsoft.com/office/drawing/2017/decorative" val="1"/>
              </a:ext>
            </a:extLst>
          </p:cNvPr>
          <p:cNvSpPr>
            <a:spLocks noChangeArrowheads="1"/>
          </p:cNvSpPr>
          <p:nvPr/>
        </p:nvSpPr>
        <p:spPr bwMode="auto">
          <a:xfrm>
            <a:off x="2932511" y="4475561"/>
            <a:ext cx="765743" cy="5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387" tIns="48693" rIns="97387" bIns="48693">
            <a:spAutoFit/>
          </a:bodyPr>
          <a:lstStyle>
            <a:lvl1pPr defTabSz="1865313" eaLnBrk="0" hangingPunct="0">
              <a:defRPr>
                <a:solidFill>
                  <a:schemeClr val="tx1"/>
                </a:solidFill>
                <a:latin typeface="Cambria" pitchFamily="18" charset="0"/>
              </a:defRPr>
            </a:lvl1pPr>
            <a:lvl2pPr marL="742950" indent="-285750" defTabSz="1865313" eaLnBrk="0" hangingPunct="0">
              <a:defRPr>
                <a:solidFill>
                  <a:schemeClr val="tx1"/>
                </a:solidFill>
                <a:latin typeface="Cambria" pitchFamily="18" charset="0"/>
              </a:defRPr>
            </a:lvl2pPr>
            <a:lvl3pPr marL="1143000" indent="-228600" defTabSz="1865313" eaLnBrk="0" hangingPunct="0">
              <a:defRPr>
                <a:solidFill>
                  <a:schemeClr val="tx1"/>
                </a:solidFill>
                <a:latin typeface="Cambria" pitchFamily="18" charset="0"/>
              </a:defRPr>
            </a:lvl3pPr>
            <a:lvl4pPr marL="1600200" indent="-228600" defTabSz="1865313" eaLnBrk="0" hangingPunct="0">
              <a:defRPr>
                <a:solidFill>
                  <a:schemeClr val="tx1"/>
                </a:solidFill>
                <a:latin typeface="Cambria" pitchFamily="18" charset="0"/>
              </a:defRPr>
            </a:lvl4pPr>
            <a:lvl5pPr marL="2057400" indent="-228600" defTabSz="1865313" eaLnBrk="0" hangingPunct="0">
              <a:defRPr>
                <a:solidFill>
                  <a:schemeClr val="tx1"/>
                </a:solidFill>
                <a:latin typeface="Cambria" pitchFamily="18" charset="0"/>
              </a:defRPr>
            </a:lvl5pPr>
            <a:lvl6pPr marL="2514600" indent="-228600" algn="ctr" defTabSz="1865313" eaLnBrk="0" fontAlgn="base" hangingPunct="0">
              <a:spcBef>
                <a:spcPct val="0"/>
              </a:spcBef>
              <a:spcAft>
                <a:spcPct val="0"/>
              </a:spcAft>
              <a:defRPr>
                <a:solidFill>
                  <a:schemeClr val="tx1"/>
                </a:solidFill>
                <a:latin typeface="Cambria" pitchFamily="18" charset="0"/>
              </a:defRPr>
            </a:lvl6pPr>
            <a:lvl7pPr marL="2971800" indent="-228600" algn="ctr" defTabSz="1865313" eaLnBrk="0" fontAlgn="base" hangingPunct="0">
              <a:spcBef>
                <a:spcPct val="0"/>
              </a:spcBef>
              <a:spcAft>
                <a:spcPct val="0"/>
              </a:spcAft>
              <a:defRPr>
                <a:solidFill>
                  <a:schemeClr val="tx1"/>
                </a:solidFill>
                <a:latin typeface="Cambria" pitchFamily="18" charset="0"/>
              </a:defRPr>
            </a:lvl7pPr>
            <a:lvl8pPr marL="3429000" indent="-228600" algn="ctr" defTabSz="1865313" eaLnBrk="0" fontAlgn="base" hangingPunct="0">
              <a:spcBef>
                <a:spcPct val="0"/>
              </a:spcBef>
              <a:spcAft>
                <a:spcPct val="0"/>
              </a:spcAft>
              <a:defRPr>
                <a:solidFill>
                  <a:schemeClr val="tx1"/>
                </a:solidFill>
                <a:latin typeface="Cambria" pitchFamily="18" charset="0"/>
              </a:defRPr>
            </a:lvl8pPr>
            <a:lvl9pPr marL="3886200" indent="-228600" algn="ctr" defTabSz="1865313" eaLnBrk="0" fontAlgn="base" hangingPunct="0">
              <a:spcBef>
                <a:spcPct val="0"/>
              </a:spcBef>
              <a:spcAft>
                <a:spcPct val="0"/>
              </a:spcAft>
              <a:defRPr>
                <a:solidFill>
                  <a:schemeClr val="tx1"/>
                </a:solidFill>
                <a:latin typeface="Cambria" pitchFamily="18" charset="0"/>
              </a:defRPr>
            </a:lvl9pPr>
          </a:lstStyle>
          <a:p>
            <a:pPr fontAlgn="base">
              <a:lnSpc>
                <a:spcPct val="90000"/>
              </a:lnSpc>
              <a:spcBef>
                <a:spcPct val="0"/>
              </a:spcBef>
              <a:spcAft>
                <a:spcPct val="0"/>
              </a:spcAft>
            </a:pPr>
            <a:r>
              <a:rPr lang="en-US" altLang="en-US" sz="1125" dirty="0">
                <a:solidFill>
                  <a:prstClr val="black"/>
                </a:solidFill>
                <a:latin typeface="Arial" panose="020B0604020202020204" pitchFamily="34" charset="0"/>
                <a:cs typeface="Arial" panose="020B0604020202020204" pitchFamily="34" charset="0"/>
              </a:rPr>
              <a:t> BSEE</a:t>
            </a:r>
          </a:p>
          <a:p>
            <a:pPr fontAlgn="base">
              <a:lnSpc>
                <a:spcPct val="90000"/>
              </a:lnSpc>
              <a:spcBef>
                <a:spcPct val="0"/>
              </a:spcBef>
              <a:spcAft>
                <a:spcPct val="0"/>
              </a:spcAft>
            </a:pPr>
            <a:r>
              <a:rPr lang="en-US" altLang="en-US" sz="1125" dirty="0">
                <a:solidFill>
                  <a:prstClr val="black"/>
                </a:solidFill>
                <a:latin typeface="Arial" panose="020B0604020202020204" pitchFamily="34" charset="0"/>
                <a:cs typeface="Arial" panose="020B0604020202020204" pitchFamily="34" charset="0"/>
              </a:rPr>
              <a:t>Regional</a:t>
            </a:r>
          </a:p>
          <a:p>
            <a:pPr fontAlgn="base">
              <a:lnSpc>
                <a:spcPct val="90000"/>
              </a:lnSpc>
              <a:spcBef>
                <a:spcPct val="0"/>
              </a:spcBef>
              <a:spcAft>
                <a:spcPct val="0"/>
              </a:spcAft>
            </a:pPr>
            <a:r>
              <a:rPr lang="en-US" altLang="en-US" sz="1125" dirty="0">
                <a:solidFill>
                  <a:prstClr val="black"/>
                </a:solidFill>
                <a:latin typeface="Arial" panose="020B0604020202020204" pitchFamily="34" charset="0"/>
                <a:cs typeface="Arial" panose="020B0604020202020204" pitchFamily="34" charset="0"/>
              </a:rPr>
              <a:t>Offices</a:t>
            </a:r>
          </a:p>
        </p:txBody>
      </p:sp>
      <p:sp>
        <p:nvSpPr>
          <p:cNvPr id="11297" name="Line 54">
            <a:extLst>
              <a:ext uri="{C183D7F6-B498-43B3-948B-1728B52AA6E4}">
                <adec:decorative xmlns:adec="http://schemas.microsoft.com/office/drawing/2017/decorative" val="1"/>
              </a:ext>
            </a:extLst>
          </p:cNvPr>
          <p:cNvSpPr>
            <a:spLocks noChangeShapeType="1"/>
          </p:cNvSpPr>
          <p:nvPr/>
        </p:nvSpPr>
        <p:spPr bwMode="auto">
          <a:xfrm flipV="1">
            <a:off x="3867150" y="3690938"/>
            <a:ext cx="1439466" cy="1052513"/>
          </a:xfrm>
          <a:prstGeom prst="line">
            <a:avLst/>
          </a:prstGeom>
          <a:noFill/>
          <a:ln w="38100">
            <a:solidFill>
              <a:srgbClr val="BA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12821404" algn="ctr" rotWithShape="0">
                    <a:schemeClr val="bg2"/>
                  </a:outerShdw>
                </a:effectLst>
              </a14:hiddenEffects>
            </a:ext>
          </a:extLst>
        </p:spPr>
        <p:txBody>
          <a:bodyPr wrap="none" anchor="ctr"/>
          <a:lstStyle/>
          <a:p>
            <a:pPr eaLnBrk="0" fontAlgn="base" hangingPunct="0">
              <a:lnSpc>
                <a:spcPct val="90000"/>
              </a:lnSpc>
              <a:spcBef>
                <a:spcPct val="0"/>
              </a:spcBef>
              <a:spcAft>
                <a:spcPct val="0"/>
              </a:spcAft>
            </a:pPr>
            <a:endParaRPr lang="en-US" sz="1200" b="1" dirty="0">
              <a:solidFill>
                <a:srgbClr val="000099"/>
              </a:solidFill>
              <a:latin typeface="Cambria" pitchFamily="18" charset="0"/>
            </a:endParaRPr>
          </a:p>
        </p:txBody>
      </p:sp>
      <p:sp>
        <p:nvSpPr>
          <p:cNvPr id="11298" name="Rectangle 55">
            <a:extLst>
              <a:ext uri="{C183D7F6-B498-43B3-948B-1728B52AA6E4}">
                <adec:decorative xmlns:adec="http://schemas.microsoft.com/office/drawing/2017/decorative" val="1"/>
              </a:ext>
            </a:extLst>
          </p:cNvPr>
          <p:cNvSpPr>
            <a:spLocks noChangeArrowheads="1"/>
          </p:cNvSpPr>
          <p:nvPr/>
        </p:nvSpPr>
        <p:spPr bwMode="auto">
          <a:xfrm>
            <a:off x="5181600" y="4800602"/>
            <a:ext cx="2000250" cy="25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387" tIns="48693" rIns="97387" bIns="48693">
            <a:spAutoFit/>
          </a:bodyPr>
          <a:lstStyle>
            <a:lvl1pPr defTabSz="1865313" eaLnBrk="0" hangingPunct="0">
              <a:defRPr>
                <a:solidFill>
                  <a:schemeClr val="tx1"/>
                </a:solidFill>
                <a:latin typeface="Cambria" pitchFamily="18" charset="0"/>
              </a:defRPr>
            </a:lvl1pPr>
            <a:lvl2pPr marL="742950" indent="-285750" defTabSz="1865313" eaLnBrk="0" hangingPunct="0">
              <a:defRPr>
                <a:solidFill>
                  <a:schemeClr val="tx1"/>
                </a:solidFill>
                <a:latin typeface="Cambria" pitchFamily="18" charset="0"/>
              </a:defRPr>
            </a:lvl2pPr>
            <a:lvl3pPr marL="1143000" indent="-228600" defTabSz="1865313" eaLnBrk="0" hangingPunct="0">
              <a:defRPr>
                <a:solidFill>
                  <a:schemeClr val="tx1"/>
                </a:solidFill>
                <a:latin typeface="Cambria" pitchFamily="18" charset="0"/>
              </a:defRPr>
            </a:lvl3pPr>
            <a:lvl4pPr marL="1600200" indent="-228600" defTabSz="1865313" eaLnBrk="0" hangingPunct="0">
              <a:defRPr>
                <a:solidFill>
                  <a:schemeClr val="tx1"/>
                </a:solidFill>
                <a:latin typeface="Cambria" pitchFamily="18" charset="0"/>
              </a:defRPr>
            </a:lvl4pPr>
            <a:lvl5pPr marL="2057400" indent="-228600" defTabSz="1865313" eaLnBrk="0" hangingPunct="0">
              <a:defRPr>
                <a:solidFill>
                  <a:schemeClr val="tx1"/>
                </a:solidFill>
                <a:latin typeface="Cambria" pitchFamily="18" charset="0"/>
              </a:defRPr>
            </a:lvl5pPr>
            <a:lvl6pPr marL="2514600" indent="-228600" algn="ctr" defTabSz="1865313" eaLnBrk="0" fontAlgn="base" hangingPunct="0">
              <a:spcBef>
                <a:spcPct val="0"/>
              </a:spcBef>
              <a:spcAft>
                <a:spcPct val="0"/>
              </a:spcAft>
              <a:defRPr>
                <a:solidFill>
                  <a:schemeClr val="tx1"/>
                </a:solidFill>
                <a:latin typeface="Cambria" pitchFamily="18" charset="0"/>
              </a:defRPr>
            </a:lvl6pPr>
            <a:lvl7pPr marL="2971800" indent="-228600" algn="ctr" defTabSz="1865313" eaLnBrk="0" fontAlgn="base" hangingPunct="0">
              <a:spcBef>
                <a:spcPct val="0"/>
              </a:spcBef>
              <a:spcAft>
                <a:spcPct val="0"/>
              </a:spcAft>
              <a:defRPr>
                <a:solidFill>
                  <a:schemeClr val="tx1"/>
                </a:solidFill>
                <a:latin typeface="Cambria" pitchFamily="18" charset="0"/>
              </a:defRPr>
            </a:lvl7pPr>
            <a:lvl8pPr marL="3429000" indent="-228600" algn="ctr" defTabSz="1865313" eaLnBrk="0" fontAlgn="base" hangingPunct="0">
              <a:spcBef>
                <a:spcPct val="0"/>
              </a:spcBef>
              <a:spcAft>
                <a:spcPct val="0"/>
              </a:spcAft>
              <a:defRPr>
                <a:solidFill>
                  <a:schemeClr val="tx1"/>
                </a:solidFill>
                <a:latin typeface="Cambria" pitchFamily="18" charset="0"/>
              </a:defRPr>
            </a:lvl8pPr>
            <a:lvl9pPr marL="3886200" indent="-228600" algn="ctr" defTabSz="1865313" eaLnBrk="0" fontAlgn="base" hangingPunct="0">
              <a:spcBef>
                <a:spcPct val="0"/>
              </a:spcBef>
              <a:spcAft>
                <a:spcPct val="0"/>
              </a:spcAft>
              <a:defRPr>
                <a:solidFill>
                  <a:schemeClr val="tx1"/>
                </a:solidFill>
                <a:latin typeface="Cambria" pitchFamily="18" charset="0"/>
              </a:defRPr>
            </a:lvl9pPr>
          </a:lstStyle>
          <a:p>
            <a:pPr algn="ctr" fontAlgn="base">
              <a:lnSpc>
                <a:spcPct val="90000"/>
              </a:lnSpc>
              <a:spcBef>
                <a:spcPct val="0"/>
              </a:spcBef>
              <a:spcAft>
                <a:spcPct val="0"/>
              </a:spcAft>
            </a:pPr>
            <a:r>
              <a:rPr lang="en-US" altLang="en-US" sz="1125" dirty="0">
                <a:solidFill>
                  <a:prstClr val="black"/>
                </a:solidFill>
                <a:latin typeface="Arial" panose="020B0604020202020204" pitchFamily="34" charset="0"/>
                <a:cs typeface="Arial" panose="020B0604020202020204" pitchFamily="34" charset="0"/>
              </a:rPr>
              <a:t>BLM Service Center</a:t>
            </a:r>
          </a:p>
        </p:txBody>
      </p:sp>
      <p:sp>
        <p:nvSpPr>
          <p:cNvPr id="11299" name="Line 58">
            <a:extLst>
              <a:ext uri="{C183D7F6-B498-43B3-948B-1728B52AA6E4}">
                <adec:decorative xmlns:adec="http://schemas.microsoft.com/office/drawing/2017/decorative" val="1"/>
              </a:ext>
            </a:extLst>
          </p:cNvPr>
          <p:cNvSpPr>
            <a:spLocks noChangeShapeType="1"/>
          </p:cNvSpPr>
          <p:nvPr/>
        </p:nvSpPr>
        <p:spPr bwMode="auto">
          <a:xfrm flipH="1">
            <a:off x="6705600" y="5119688"/>
            <a:ext cx="0" cy="366713"/>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2363" dir="842175" algn="ctr" rotWithShape="0">
                    <a:srgbClr val="232323"/>
                  </a:outerShdw>
                </a:effectLst>
              </a14:hiddenEffects>
            </a:ext>
          </a:extLst>
        </p:spPr>
        <p:txBody>
          <a:bodyPr wrap="none" anchor="ctr"/>
          <a:lstStyle/>
          <a:p>
            <a:pPr eaLnBrk="0" fontAlgn="base" hangingPunct="0">
              <a:lnSpc>
                <a:spcPct val="90000"/>
              </a:lnSpc>
              <a:spcBef>
                <a:spcPct val="0"/>
              </a:spcBef>
              <a:spcAft>
                <a:spcPct val="0"/>
              </a:spcAft>
            </a:pPr>
            <a:endParaRPr lang="en-US" sz="1200" b="1" dirty="0">
              <a:solidFill>
                <a:srgbClr val="000099"/>
              </a:solidFill>
              <a:latin typeface="Cambria" pitchFamily="18" charset="0"/>
            </a:endParaRPr>
          </a:p>
        </p:txBody>
      </p:sp>
      <p:sp>
        <p:nvSpPr>
          <p:cNvPr id="11300" name="Rectangle 59">
            <a:extLst>
              <a:ext uri="{C183D7F6-B498-43B3-948B-1728B52AA6E4}">
                <adec:decorative xmlns:adec="http://schemas.microsoft.com/office/drawing/2017/decorative" val="1"/>
              </a:ext>
            </a:extLst>
          </p:cNvPr>
          <p:cNvSpPr>
            <a:spLocks noChangeArrowheads="1"/>
          </p:cNvSpPr>
          <p:nvPr/>
        </p:nvSpPr>
        <p:spPr bwMode="auto">
          <a:xfrm>
            <a:off x="4673205" y="4275536"/>
            <a:ext cx="2782490" cy="451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387" tIns="48693" rIns="97387" bIns="48693">
            <a:spAutoFit/>
          </a:bodyPr>
          <a:lstStyle>
            <a:lvl1pPr defTabSz="1865313" eaLnBrk="0" hangingPunct="0">
              <a:defRPr>
                <a:solidFill>
                  <a:schemeClr val="tx1"/>
                </a:solidFill>
                <a:latin typeface="Cambria" pitchFamily="18" charset="0"/>
              </a:defRPr>
            </a:lvl1pPr>
            <a:lvl2pPr marL="742950" indent="-285750" defTabSz="1865313" eaLnBrk="0" hangingPunct="0">
              <a:defRPr>
                <a:solidFill>
                  <a:schemeClr val="tx1"/>
                </a:solidFill>
                <a:latin typeface="Cambria" pitchFamily="18" charset="0"/>
              </a:defRPr>
            </a:lvl2pPr>
            <a:lvl3pPr marL="1143000" indent="-228600" defTabSz="1865313" eaLnBrk="0" hangingPunct="0">
              <a:defRPr>
                <a:solidFill>
                  <a:schemeClr val="tx1"/>
                </a:solidFill>
                <a:latin typeface="Cambria" pitchFamily="18" charset="0"/>
              </a:defRPr>
            </a:lvl3pPr>
            <a:lvl4pPr marL="1600200" indent="-228600" defTabSz="1865313" eaLnBrk="0" hangingPunct="0">
              <a:defRPr>
                <a:solidFill>
                  <a:schemeClr val="tx1"/>
                </a:solidFill>
                <a:latin typeface="Cambria" pitchFamily="18" charset="0"/>
              </a:defRPr>
            </a:lvl4pPr>
            <a:lvl5pPr marL="2057400" indent="-228600" defTabSz="1865313" eaLnBrk="0" hangingPunct="0">
              <a:defRPr>
                <a:solidFill>
                  <a:schemeClr val="tx1"/>
                </a:solidFill>
                <a:latin typeface="Cambria" pitchFamily="18" charset="0"/>
              </a:defRPr>
            </a:lvl5pPr>
            <a:lvl6pPr marL="2514600" indent="-228600" algn="ctr" defTabSz="1865313" eaLnBrk="0" fontAlgn="base" hangingPunct="0">
              <a:spcBef>
                <a:spcPct val="0"/>
              </a:spcBef>
              <a:spcAft>
                <a:spcPct val="0"/>
              </a:spcAft>
              <a:defRPr>
                <a:solidFill>
                  <a:schemeClr val="tx1"/>
                </a:solidFill>
                <a:latin typeface="Cambria" pitchFamily="18" charset="0"/>
              </a:defRPr>
            </a:lvl6pPr>
            <a:lvl7pPr marL="2971800" indent="-228600" algn="ctr" defTabSz="1865313" eaLnBrk="0" fontAlgn="base" hangingPunct="0">
              <a:spcBef>
                <a:spcPct val="0"/>
              </a:spcBef>
              <a:spcAft>
                <a:spcPct val="0"/>
              </a:spcAft>
              <a:defRPr>
                <a:solidFill>
                  <a:schemeClr val="tx1"/>
                </a:solidFill>
                <a:latin typeface="Cambria" pitchFamily="18" charset="0"/>
              </a:defRPr>
            </a:lvl7pPr>
            <a:lvl8pPr marL="3429000" indent="-228600" algn="ctr" defTabSz="1865313" eaLnBrk="0" fontAlgn="base" hangingPunct="0">
              <a:spcBef>
                <a:spcPct val="0"/>
              </a:spcBef>
              <a:spcAft>
                <a:spcPct val="0"/>
              </a:spcAft>
              <a:defRPr>
                <a:solidFill>
                  <a:schemeClr val="tx1"/>
                </a:solidFill>
                <a:latin typeface="Cambria" pitchFamily="18" charset="0"/>
              </a:defRPr>
            </a:lvl8pPr>
            <a:lvl9pPr marL="3886200" indent="-228600" algn="ctr" defTabSz="1865313" eaLnBrk="0" fontAlgn="base" hangingPunct="0">
              <a:spcBef>
                <a:spcPct val="0"/>
              </a:spcBef>
              <a:spcAft>
                <a:spcPct val="0"/>
              </a:spcAft>
              <a:defRPr>
                <a:solidFill>
                  <a:schemeClr val="tx1"/>
                </a:solidFill>
                <a:latin typeface="Cambria" pitchFamily="18" charset="0"/>
              </a:defRPr>
            </a:lvl9pPr>
          </a:lstStyle>
          <a:p>
            <a:pPr fontAlgn="base">
              <a:lnSpc>
                <a:spcPct val="90000"/>
              </a:lnSpc>
              <a:spcBef>
                <a:spcPct val="0"/>
              </a:spcBef>
              <a:spcAft>
                <a:spcPct val="0"/>
              </a:spcAft>
            </a:pPr>
            <a:r>
              <a:rPr lang="en-US" altLang="en-US" sz="1275" b="1" dirty="0">
                <a:solidFill>
                  <a:prstClr val="black"/>
                </a:solidFill>
                <a:latin typeface="Calibri" panose="020F0502020204030204" pitchFamily="34" charset="0"/>
              </a:rPr>
              <a:t>     Onshore 	OGOR</a:t>
            </a:r>
          </a:p>
          <a:p>
            <a:pPr fontAlgn="base">
              <a:lnSpc>
                <a:spcPct val="90000"/>
              </a:lnSpc>
              <a:spcBef>
                <a:spcPct val="0"/>
              </a:spcBef>
              <a:spcAft>
                <a:spcPct val="0"/>
              </a:spcAft>
            </a:pPr>
            <a:r>
              <a:rPr lang="en-US" altLang="en-US" sz="1275" b="1" dirty="0">
                <a:solidFill>
                  <a:prstClr val="black"/>
                </a:solidFill>
                <a:latin typeface="Calibri" panose="020F0502020204030204" pitchFamily="34" charset="0"/>
              </a:rPr>
              <a:t> Lease &amp; Well                     Information</a:t>
            </a:r>
          </a:p>
        </p:txBody>
      </p:sp>
      <p:sp>
        <p:nvSpPr>
          <p:cNvPr id="11301" name="Rectangle 18">
            <a:extLst>
              <a:ext uri="{C183D7F6-B498-43B3-948B-1728B52AA6E4}">
                <adec:decorative xmlns:adec="http://schemas.microsoft.com/office/drawing/2017/decorative" val="1"/>
              </a:ext>
            </a:extLst>
          </p:cNvPr>
          <p:cNvSpPr>
            <a:spLocks noChangeArrowheads="1"/>
          </p:cNvSpPr>
          <p:nvPr/>
        </p:nvSpPr>
        <p:spPr bwMode="auto">
          <a:xfrm>
            <a:off x="2851634" y="3168255"/>
            <a:ext cx="1551213" cy="5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387" tIns="48693" rIns="97387" bIns="48693">
            <a:spAutoFit/>
          </a:bodyPr>
          <a:lstStyle>
            <a:lvl1pPr defTabSz="1865313" eaLnBrk="0" hangingPunct="0">
              <a:defRPr>
                <a:solidFill>
                  <a:schemeClr val="tx1"/>
                </a:solidFill>
                <a:latin typeface="Cambria" pitchFamily="18" charset="0"/>
              </a:defRPr>
            </a:lvl1pPr>
            <a:lvl2pPr marL="742950" indent="-285750" defTabSz="1865313" eaLnBrk="0" hangingPunct="0">
              <a:defRPr>
                <a:solidFill>
                  <a:schemeClr val="tx1"/>
                </a:solidFill>
                <a:latin typeface="Cambria" pitchFamily="18" charset="0"/>
              </a:defRPr>
            </a:lvl2pPr>
            <a:lvl3pPr marL="1143000" indent="-228600" defTabSz="1865313" eaLnBrk="0" hangingPunct="0">
              <a:defRPr>
                <a:solidFill>
                  <a:schemeClr val="tx1"/>
                </a:solidFill>
                <a:latin typeface="Cambria" pitchFamily="18" charset="0"/>
              </a:defRPr>
            </a:lvl3pPr>
            <a:lvl4pPr marL="1600200" indent="-228600" defTabSz="1865313" eaLnBrk="0" hangingPunct="0">
              <a:defRPr>
                <a:solidFill>
                  <a:schemeClr val="tx1"/>
                </a:solidFill>
                <a:latin typeface="Cambria" pitchFamily="18" charset="0"/>
              </a:defRPr>
            </a:lvl4pPr>
            <a:lvl5pPr marL="2057400" indent="-228600" defTabSz="1865313" eaLnBrk="0" hangingPunct="0">
              <a:defRPr>
                <a:solidFill>
                  <a:schemeClr val="tx1"/>
                </a:solidFill>
                <a:latin typeface="Cambria" pitchFamily="18" charset="0"/>
              </a:defRPr>
            </a:lvl5pPr>
            <a:lvl6pPr marL="2514600" indent="-228600" algn="ctr" defTabSz="1865313" eaLnBrk="0" fontAlgn="base" hangingPunct="0">
              <a:spcBef>
                <a:spcPct val="0"/>
              </a:spcBef>
              <a:spcAft>
                <a:spcPct val="0"/>
              </a:spcAft>
              <a:defRPr>
                <a:solidFill>
                  <a:schemeClr val="tx1"/>
                </a:solidFill>
                <a:latin typeface="Cambria" pitchFamily="18" charset="0"/>
              </a:defRPr>
            </a:lvl6pPr>
            <a:lvl7pPr marL="2971800" indent="-228600" algn="ctr" defTabSz="1865313" eaLnBrk="0" fontAlgn="base" hangingPunct="0">
              <a:spcBef>
                <a:spcPct val="0"/>
              </a:spcBef>
              <a:spcAft>
                <a:spcPct val="0"/>
              </a:spcAft>
              <a:defRPr>
                <a:solidFill>
                  <a:schemeClr val="tx1"/>
                </a:solidFill>
                <a:latin typeface="Cambria" pitchFamily="18" charset="0"/>
              </a:defRPr>
            </a:lvl7pPr>
            <a:lvl8pPr marL="3429000" indent="-228600" algn="ctr" defTabSz="1865313" eaLnBrk="0" fontAlgn="base" hangingPunct="0">
              <a:spcBef>
                <a:spcPct val="0"/>
              </a:spcBef>
              <a:spcAft>
                <a:spcPct val="0"/>
              </a:spcAft>
              <a:defRPr>
                <a:solidFill>
                  <a:schemeClr val="tx1"/>
                </a:solidFill>
                <a:latin typeface="Cambria" pitchFamily="18" charset="0"/>
              </a:defRPr>
            </a:lvl8pPr>
            <a:lvl9pPr marL="3886200" indent="-228600" algn="ctr" defTabSz="1865313" eaLnBrk="0" fontAlgn="base" hangingPunct="0">
              <a:spcBef>
                <a:spcPct val="0"/>
              </a:spcBef>
              <a:spcAft>
                <a:spcPct val="0"/>
              </a:spcAft>
              <a:defRPr>
                <a:solidFill>
                  <a:schemeClr val="tx1"/>
                </a:solidFill>
                <a:latin typeface="Cambria" pitchFamily="18" charset="0"/>
              </a:defRPr>
            </a:lvl9pPr>
          </a:lstStyle>
          <a:p>
            <a:pPr algn="ctr" fontAlgn="base">
              <a:lnSpc>
                <a:spcPct val="90000"/>
              </a:lnSpc>
              <a:spcBef>
                <a:spcPct val="0"/>
              </a:spcBef>
              <a:spcAft>
                <a:spcPct val="0"/>
              </a:spcAft>
            </a:pPr>
            <a:r>
              <a:rPr lang="en-US" altLang="en-US" sz="1125" dirty="0">
                <a:solidFill>
                  <a:prstClr val="black"/>
                </a:solidFill>
                <a:latin typeface="Arial" panose="020B0604020202020204" pitchFamily="34" charset="0"/>
                <a:cs typeface="Arial" panose="020B0604020202020204" pitchFamily="34" charset="0"/>
              </a:rPr>
              <a:t>Production Reporting</a:t>
            </a:r>
          </a:p>
          <a:p>
            <a:pPr algn="ctr" fontAlgn="base">
              <a:lnSpc>
                <a:spcPct val="90000"/>
              </a:lnSpc>
              <a:spcBef>
                <a:spcPct val="0"/>
              </a:spcBef>
              <a:spcAft>
                <a:spcPct val="0"/>
              </a:spcAft>
            </a:pPr>
            <a:r>
              <a:rPr lang="en-US" altLang="en-US" sz="1125" dirty="0">
                <a:solidFill>
                  <a:prstClr val="black"/>
                </a:solidFill>
                <a:latin typeface="Arial" panose="020B0604020202020204" pitchFamily="34" charset="0"/>
                <a:cs typeface="Arial" panose="020B0604020202020204" pitchFamily="34" charset="0"/>
              </a:rPr>
              <a:t>Error</a:t>
            </a:r>
          </a:p>
          <a:p>
            <a:pPr algn="ctr" fontAlgn="base">
              <a:lnSpc>
                <a:spcPct val="90000"/>
              </a:lnSpc>
              <a:spcBef>
                <a:spcPct val="0"/>
              </a:spcBef>
              <a:spcAft>
                <a:spcPct val="0"/>
              </a:spcAft>
            </a:pPr>
            <a:r>
              <a:rPr lang="en-US" altLang="en-US" sz="1125" dirty="0">
                <a:solidFill>
                  <a:prstClr val="black"/>
                </a:solidFill>
                <a:latin typeface="Arial" panose="020B0604020202020204" pitchFamily="34" charset="0"/>
                <a:cs typeface="Arial" panose="020B0604020202020204" pitchFamily="34" charset="0"/>
              </a:rPr>
              <a:t>Correction</a:t>
            </a:r>
          </a:p>
        </p:txBody>
      </p:sp>
      <p:sp>
        <p:nvSpPr>
          <p:cNvPr id="11302" name="Line 58">
            <a:extLst>
              <a:ext uri="{C183D7F6-B498-43B3-948B-1728B52AA6E4}">
                <adec:decorative xmlns:adec="http://schemas.microsoft.com/office/drawing/2017/decorative" val="1"/>
              </a:ext>
            </a:extLst>
          </p:cNvPr>
          <p:cNvSpPr>
            <a:spLocks noChangeShapeType="1"/>
          </p:cNvSpPr>
          <p:nvPr/>
        </p:nvSpPr>
        <p:spPr bwMode="auto">
          <a:xfrm flipH="1">
            <a:off x="6096000" y="5119688"/>
            <a:ext cx="0" cy="366713"/>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2363" dir="842175" algn="ctr" rotWithShape="0">
                    <a:srgbClr val="232323"/>
                  </a:outerShdw>
                </a:effectLst>
              </a14:hiddenEffects>
            </a:ext>
          </a:extLst>
        </p:spPr>
        <p:txBody>
          <a:bodyPr wrap="none" anchor="ctr"/>
          <a:lstStyle/>
          <a:p>
            <a:pPr eaLnBrk="0" fontAlgn="base" hangingPunct="0">
              <a:lnSpc>
                <a:spcPct val="90000"/>
              </a:lnSpc>
              <a:spcBef>
                <a:spcPct val="0"/>
              </a:spcBef>
              <a:spcAft>
                <a:spcPct val="0"/>
              </a:spcAft>
            </a:pPr>
            <a:endParaRPr lang="en-US" sz="1200" b="1" dirty="0">
              <a:solidFill>
                <a:srgbClr val="000099"/>
              </a:solidFill>
              <a:latin typeface="Cambria" pitchFamily="18" charset="0"/>
            </a:endParaRPr>
          </a:p>
        </p:txBody>
      </p:sp>
      <p:sp>
        <p:nvSpPr>
          <p:cNvPr id="11303" name="Line 58">
            <a:extLst>
              <a:ext uri="{C183D7F6-B498-43B3-948B-1728B52AA6E4}">
                <adec:decorative xmlns:adec="http://schemas.microsoft.com/office/drawing/2017/decorative" val="1"/>
              </a:ext>
            </a:extLst>
          </p:cNvPr>
          <p:cNvSpPr>
            <a:spLocks noChangeShapeType="1"/>
          </p:cNvSpPr>
          <p:nvPr/>
        </p:nvSpPr>
        <p:spPr bwMode="auto">
          <a:xfrm flipH="1">
            <a:off x="5454254" y="5119688"/>
            <a:ext cx="0" cy="366713"/>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2363" dir="842175" algn="ctr" rotWithShape="0">
                    <a:srgbClr val="232323"/>
                  </a:outerShdw>
                </a:effectLst>
              </a14:hiddenEffects>
            </a:ext>
          </a:extLst>
        </p:spPr>
        <p:txBody>
          <a:bodyPr wrap="none" anchor="ctr"/>
          <a:lstStyle/>
          <a:p>
            <a:pPr eaLnBrk="0" fontAlgn="base" hangingPunct="0">
              <a:lnSpc>
                <a:spcPct val="90000"/>
              </a:lnSpc>
              <a:spcBef>
                <a:spcPct val="0"/>
              </a:spcBef>
              <a:spcAft>
                <a:spcPct val="0"/>
              </a:spcAft>
            </a:pPr>
            <a:endParaRPr lang="en-US" sz="1200" b="1" dirty="0">
              <a:solidFill>
                <a:srgbClr val="000099"/>
              </a:solidFill>
              <a:latin typeface="Cambria" pitchFamily="18" charset="0"/>
            </a:endParaRPr>
          </a:p>
        </p:txBody>
      </p:sp>
      <p:sp>
        <p:nvSpPr>
          <p:cNvPr id="57" name="Rectangle 52">
            <a:extLst>
              <a:ext uri="{C183D7F6-B498-43B3-948B-1728B52AA6E4}">
                <adec:decorative xmlns:adec="http://schemas.microsoft.com/office/drawing/2017/decorative" val="1"/>
              </a:ext>
            </a:extLst>
          </p:cNvPr>
          <p:cNvSpPr>
            <a:spLocks noChangeArrowheads="1"/>
          </p:cNvSpPr>
          <p:nvPr/>
        </p:nvSpPr>
        <p:spPr bwMode="auto">
          <a:xfrm>
            <a:off x="4953001" y="5412029"/>
            <a:ext cx="2221641" cy="283003"/>
          </a:xfrm>
          <a:prstGeom prst="rect">
            <a:avLst/>
          </a:prstGeom>
          <a:solidFill>
            <a:srgbClr val="FFFFFF"/>
          </a:solidFill>
          <a:ln w="12700">
            <a:solidFill>
              <a:schemeClr val="accent2"/>
            </a:solidFill>
            <a:miter lim="800000"/>
            <a:headEnd/>
            <a:tailEnd/>
          </a:ln>
          <a:effectLst>
            <a:outerShdw dist="63500" dir="2212194" algn="ctr" rotWithShape="0">
              <a:schemeClr val="tx2"/>
            </a:outerShdw>
          </a:effectLst>
        </p:spPr>
        <p:txBody>
          <a:bodyPr wrap="none" anchor="ctr"/>
          <a:lstStyle>
            <a:lvl1pPr eaLnBrk="0" hangingPunct="0">
              <a:defRPr>
                <a:solidFill>
                  <a:schemeClr val="tx1"/>
                </a:solidFill>
                <a:latin typeface="Cambria" pitchFamily="18" charset="0"/>
              </a:defRPr>
            </a:lvl1pPr>
            <a:lvl2pPr marL="742950" indent="-285750" eaLnBrk="0" hangingPunct="0">
              <a:defRPr>
                <a:solidFill>
                  <a:schemeClr val="tx1"/>
                </a:solidFill>
                <a:latin typeface="Cambria" pitchFamily="18" charset="0"/>
              </a:defRPr>
            </a:lvl2pPr>
            <a:lvl3pPr marL="1143000" indent="-228600" eaLnBrk="0" hangingPunct="0">
              <a:defRPr>
                <a:solidFill>
                  <a:schemeClr val="tx1"/>
                </a:solidFill>
                <a:latin typeface="Cambria" pitchFamily="18" charset="0"/>
              </a:defRPr>
            </a:lvl3pPr>
            <a:lvl4pPr marL="1600200" indent="-228600" eaLnBrk="0" hangingPunct="0">
              <a:defRPr>
                <a:solidFill>
                  <a:schemeClr val="tx1"/>
                </a:solidFill>
                <a:latin typeface="Cambria" pitchFamily="18" charset="0"/>
              </a:defRPr>
            </a:lvl4pPr>
            <a:lvl5pPr marL="2057400" indent="-228600" eaLnBrk="0" hangingPunct="0">
              <a:defRPr>
                <a:solidFill>
                  <a:schemeClr val="tx1"/>
                </a:solidFill>
                <a:latin typeface="Cambria" pitchFamily="18" charset="0"/>
              </a:defRPr>
            </a:lvl5pPr>
            <a:lvl6pPr marL="2514600" indent="-228600" algn="ctr" eaLnBrk="0" fontAlgn="base" hangingPunct="0">
              <a:spcBef>
                <a:spcPct val="0"/>
              </a:spcBef>
              <a:spcAft>
                <a:spcPct val="0"/>
              </a:spcAft>
              <a:defRPr>
                <a:solidFill>
                  <a:schemeClr val="tx1"/>
                </a:solidFill>
                <a:latin typeface="Cambria" pitchFamily="18" charset="0"/>
              </a:defRPr>
            </a:lvl6pPr>
            <a:lvl7pPr marL="2971800" indent="-228600" algn="ctr" eaLnBrk="0" fontAlgn="base" hangingPunct="0">
              <a:spcBef>
                <a:spcPct val="0"/>
              </a:spcBef>
              <a:spcAft>
                <a:spcPct val="0"/>
              </a:spcAft>
              <a:defRPr>
                <a:solidFill>
                  <a:schemeClr val="tx1"/>
                </a:solidFill>
                <a:latin typeface="Cambria" pitchFamily="18" charset="0"/>
              </a:defRPr>
            </a:lvl7pPr>
            <a:lvl8pPr marL="3429000" indent="-228600" algn="ctr" eaLnBrk="0" fontAlgn="base" hangingPunct="0">
              <a:spcBef>
                <a:spcPct val="0"/>
              </a:spcBef>
              <a:spcAft>
                <a:spcPct val="0"/>
              </a:spcAft>
              <a:defRPr>
                <a:solidFill>
                  <a:schemeClr val="tx1"/>
                </a:solidFill>
                <a:latin typeface="Cambria" pitchFamily="18" charset="0"/>
              </a:defRPr>
            </a:lvl8pPr>
            <a:lvl9pPr marL="3886200" indent="-228600" algn="ctr" eaLnBrk="0" fontAlgn="base" hangingPunct="0">
              <a:spcBef>
                <a:spcPct val="0"/>
              </a:spcBef>
              <a:spcAft>
                <a:spcPct val="0"/>
              </a:spcAft>
              <a:defRPr>
                <a:solidFill>
                  <a:schemeClr val="tx1"/>
                </a:solidFill>
                <a:latin typeface="Cambria" pitchFamily="18" charset="0"/>
              </a:defRPr>
            </a:lvl9pPr>
          </a:lstStyle>
          <a:p>
            <a:pPr eaLnBrk="1" fontAlgn="base" hangingPunct="1">
              <a:lnSpc>
                <a:spcPct val="90000"/>
              </a:lnSpc>
              <a:spcBef>
                <a:spcPct val="0"/>
              </a:spcBef>
              <a:spcAft>
                <a:spcPct val="0"/>
              </a:spcAft>
            </a:pPr>
            <a:endParaRPr lang="en-US" altLang="en-US" sz="1200" b="1" dirty="0">
              <a:solidFill>
                <a:prstClr val="black"/>
              </a:solidFill>
              <a:latin typeface="Calibri" panose="020F0502020204030204" pitchFamily="34" charset="0"/>
            </a:endParaRPr>
          </a:p>
        </p:txBody>
      </p:sp>
      <p:sp>
        <p:nvSpPr>
          <p:cNvPr id="58" name="Rectangle 53">
            <a:extLst>
              <a:ext uri="{C183D7F6-B498-43B3-948B-1728B52AA6E4}">
                <adec:decorative xmlns:adec="http://schemas.microsoft.com/office/drawing/2017/decorative" val="1"/>
              </a:ext>
            </a:extLst>
          </p:cNvPr>
          <p:cNvSpPr>
            <a:spLocks noChangeArrowheads="1"/>
          </p:cNvSpPr>
          <p:nvPr/>
        </p:nvSpPr>
        <p:spPr bwMode="auto">
          <a:xfrm>
            <a:off x="5022220" y="5418652"/>
            <a:ext cx="2327067" cy="26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387" tIns="48693" rIns="97387" bIns="48693">
            <a:spAutoFit/>
          </a:bodyPr>
          <a:lstStyle>
            <a:lvl1pPr defTabSz="1865313" eaLnBrk="0" hangingPunct="0">
              <a:defRPr>
                <a:solidFill>
                  <a:schemeClr val="tx1"/>
                </a:solidFill>
                <a:latin typeface="Cambria" pitchFamily="18" charset="0"/>
              </a:defRPr>
            </a:lvl1pPr>
            <a:lvl2pPr marL="742950" indent="-285750" defTabSz="1865313" eaLnBrk="0" hangingPunct="0">
              <a:defRPr>
                <a:solidFill>
                  <a:schemeClr val="tx1"/>
                </a:solidFill>
                <a:latin typeface="Cambria" pitchFamily="18" charset="0"/>
              </a:defRPr>
            </a:lvl2pPr>
            <a:lvl3pPr marL="1143000" indent="-228600" defTabSz="1865313" eaLnBrk="0" hangingPunct="0">
              <a:defRPr>
                <a:solidFill>
                  <a:schemeClr val="tx1"/>
                </a:solidFill>
                <a:latin typeface="Cambria" pitchFamily="18" charset="0"/>
              </a:defRPr>
            </a:lvl3pPr>
            <a:lvl4pPr marL="1600200" indent="-228600" defTabSz="1865313" eaLnBrk="0" hangingPunct="0">
              <a:defRPr>
                <a:solidFill>
                  <a:schemeClr val="tx1"/>
                </a:solidFill>
                <a:latin typeface="Cambria" pitchFamily="18" charset="0"/>
              </a:defRPr>
            </a:lvl4pPr>
            <a:lvl5pPr marL="2057400" indent="-228600" defTabSz="1865313" eaLnBrk="0" hangingPunct="0">
              <a:defRPr>
                <a:solidFill>
                  <a:schemeClr val="tx1"/>
                </a:solidFill>
                <a:latin typeface="Cambria" pitchFamily="18" charset="0"/>
              </a:defRPr>
            </a:lvl5pPr>
            <a:lvl6pPr marL="2514600" indent="-228600" algn="ctr" defTabSz="1865313" eaLnBrk="0" fontAlgn="base" hangingPunct="0">
              <a:spcBef>
                <a:spcPct val="0"/>
              </a:spcBef>
              <a:spcAft>
                <a:spcPct val="0"/>
              </a:spcAft>
              <a:defRPr>
                <a:solidFill>
                  <a:schemeClr val="tx1"/>
                </a:solidFill>
                <a:latin typeface="Cambria" pitchFamily="18" charset="0"/>
              </a:defRPr>
            </a:lvl6pPr>
            <a:lvl7pPr marL="2971800" indent="-228600" algn="ctr" defTabSz="1865313" eaLnBrk="0" fontAlgn="base" hangingPunct="0">
              <a:spcBef>
                <a:spcPct val="0"/>
              </a:spcBef>
              <a:spcAft>
                <a:spcPct val="0"/>
              </a:spcAft>
              <a:defRPr>
                <a:solidFill>
                  <a:schemeClr val="tx1"/>
                </a:solidFill>
                <a:latin typeface="Cambria" pitchFamily="18" charset="0"/>
              </a:defRPr>
            </a:lvl7pPr>
            <a:lvl8pPr marL="3429000" indent="-228600" algn="ctr" defTabSz="1865313" eaLnBrk="0" fontAlgn="base" hangingPunct="0">
              <a:spcBef>
                <a:spcPct val="0"/>
              </a:spcBef>
              <a:spcAft>
                <a:spcPct val="0"/>
              </a:spcAft>
              <a:defRPr>
                <a:solidFill>
                  <a:schemeClr val="tx1"/>
                </a:solidFill>
                <a:latin typeface="Cambria" pitchFamily="18" charset="0"/>
              </a:defRPr>
            </a:lvl8pPr>
            <a:lvl9pPr marL="3886200" indent="-228600" algn="ctr" defTabSz="1865313" eaLnBrk="0" fontAlgn="base" hangingPunct="0">
              <a:spcBef>
                <a:spcPct val="0"/>
              </a:spcBef>
              <a:spcAft>
                <a:spcPct val="0"/>
              </a:spcAft>
              <a:defRPr>
                <a:solidFill>
                  <a:schemeClr val="tx1"/>
                </a:solidFill>
                <a:latin typeface="Cambria" pitchFamily="18" charset="0"/>
              </a:defRPr>
            </a:lvl9pPr>
          </a:lstStyle>
          <a:p>
            <a:pPr fontAlgn="base">
              <a:lnSpc>
                <a:spcPct val="90000"/>
              </a:lnSpc>
              <a:spcBef>
                <a:spcPct val="0"/>
              </a:spcBef>
              <a:spcAft>
                <a:spcPct val="0"/>
              </a:spcAft>
            </a:pPr>
            <a:r>
              <a:rPr lang="en-US" altLang="en-US" sz="1125" b="1" dirty="0">
                <a:solidFill>
                  <a:prstClr val="black"/>
                </a:solidFill>
                <a:latin typeface="Calibri"/>
              </a:rPr>
              <a:t> </a:t>
            </a:r>
            <a:r>
              <a:rPr lang="en-US" altLang="en-US" sz="1200" dirty="0">
                <a:solidFill>
                  <a:prstClr val="black"/>
                </a:solidFill>
                <a:latin typeface="Arial" panose="020B0604020202020204" pitchFamily="34" charset="0"/>
                <a:cs typeface="Arial" panose="020B0604020202020204" pitchFamily="34" charset="0"/>
              </a:rPr>
              <a:t>BLM  INSPECTION  OFFICES</a:t>
            </a:r>
          </a:p>
        </p:txBody>
      </p:sp>
    </p:spTree>
    <p:extLst>
      <p:ext uri="{BB962C8B-B14F-4D97-AF65-F5344CB8AC3E}">
        <p14:creationId xmlns:p14="http://schemas.microsoft.com/office/powerpoint/2010/main" val="300268303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856"/>
            <a:ext cx="8604916" cy="1038944"/>
          </a:xfrm>
        </p:spPr>
        <p:txBody>
          <a:bodyPr/>
          <a:lstStyle/>
          <a:p>
            <a:r>
              <a:rPr lang="en-US" dirty="0"/>
              <a:t>OGOR Overview</a:t>
            </a:r>
          </a:p>
        </p:txBody>
      </p:sp>
      <p:sp>
        <p:nvSpPr>
          <p:cNvPr id="3" name="Content Placeholder 2"/>
          <p:cNvSpPr>
            <a:spLocks noGrp="1"/>
          </p:cNvSpPr>
          <p:nvPr>
            <p:ph type="body" idx="1"/>
          </p:nvPr>
        </p:nvSpPr>
        <p:spPr>
          <a:xfrm>
            <a:off x="793501" y="974547"/>
            <a:ext cx="10363200" cy="970276"/>
          </a:xfrm>
        </p:spPr>
        <p:txBody>
          <a:bodyPr>
            <a:normAutofit/>
          </a:bodyPr>
          <a:lstStyle/>
          <a:p>
            <a:r>
              <a:rPr lang="en-US" sz="4000" b="1" dirty="0">
                <a:solidFill>
                  <a:schemeClr val="tx2"/>
                </a:solidFill>
              </a:rPr>
              <a:t>Form</a:t>
            </a:r>
            <a:r>
              <a:rPr lang="en-US" dirty="0"/>
              <a:t> </a:t>
            </a:r>
            <a:r>
              <a:rPr lang="en-US" sz="4000" b="1" dirty="0">
                <a:solidFill>
                  <a:schemeClr val="tx2"/>
                </a:solidFill>
              </a:rPr>
              <a:t>ONRR-4054</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850B1B32-CFA8-4BD1-A730-6F4B7E12345B}" type="slidenum">
              <a:rPr lang="en-US" smtClean="0"/>
              <a:pPr/>
              <a:t>5</a:t>
            </a:fld>
            <a:endParaRPr lang="en-US" dirty="0"/>
          </a:p>
        </p:txBody>
      </p:sp>
      <p:sp>
        <p:nvSpPr>
          <p:cNvPr id="5" name="TextBox 4">
            <a:extLst>
              <a:ext uri="{C183D7F6-B498-43B3-948B-1728B52AA6E4}">
                <adec:decorative xmlns:adec="http://schemas.microsoft.com/office/drawing/2017/decorative" val="1"/>
              </a:ext>
            </a:extLst>
          </p:cNvPr>
          <p:cNvSpPr txBox="1"/>
          <p:nvPr/>
        </p:nvSpPr>
        <p:spPr>
          <a:xfrm>
            <a:off x="2667000" y="1841002"/>
            <a:ext cx="7389739" cy="646331"/>
          </a:xfrm>
          <a:prstGeom prst="rect">
            <a:avLst/>
          </a:prstGeom>
          <a:noFill/>
        </p:spPr>
        <p:txBody>
          <a:bodyPr wrap="square" rtlCol="0">
            <a:spAutoFit/>
          </a:bodyPr>
          <a:lstStyle/>
          <a:p>
            <a:r>
              <a:rPr lang="en-US" sz="3600" dirty="0">
                <a:solidFill>
                  <a:schemeClr val="tx2"/>
                </a:solidFill>
                <a:latin typeface="Arial" panose="020B0604020202020204" pitchFamily="34" charset="0"/>
                <a:cs typeface="Arial" panose="020B0604020202020204" pitchFamily="34" charset="0"/>
              </a:rPr>
              <a:t>Oil and Gas Operations Report</a:t>
            </a:r>
          </a:p>
        </p:txBody>
      </p:sp>
      <p:sp>
        <p:nvSpPr>
          <p:cNvPr id="10" name="TextBox 9">
            <a:extLst>
              <a:ext uri="{C183D7F6-B498-43B3-948B-1728B52AA6E4}">
                <adec:decorative xmlns:adec="http://schemas.microsoft.com/office/drawing/2017/decorative" val="1"/>
              </a:ext>
            </a:extLst>
          </p:cNvPr>
          <p:cNvSpPr txBox="1"/>
          <p:nvPr/>
        </p:nvSpPr>
        <p:spPr>
          <a:xfrm>
            <a:off x="1827266" y="2548888"/>
            <a:ext cx="8757334" cy="3539430"/>
          </a:xfrm>
          <a:prstGeom prst="rect">
            <a:avLst/>
          </a:prstGeom>
          <a:noFill/>
        </p:spPr>
        <p:txBody>
          <a:bodyPr wrap="none" rtlCol="0">
            <a:spAutoFit/>
          </a:bodyPr>
          <a:lstStyle/>
          <a:p>
            <a:pPr marL="457200" indent="-457200">
              <a:buFont typeface="Arial" panose="020B0604020202020204" pitchFamily="34" charset="0"/>
              <a:buChar char="•"/>
            </a:pPr>
            <a:r>
              <a:rPr lang="en-US" sz="3200" dirty="0">
                <a:solidFill>
                  <a:schemeClr val="tx2"/>
                </a:solidFill>
                <a:latin typeface="Arial" panose="020B0604020202020204" pitchFamily="34" charset="0"/>
                <a:cs typeface="Arial" panose="020B0604020202020204" pitchFamily="34" charset="0"/>
              </a:rPr>
              <a:t>Header (Report) Page</a:t>
            </a:r>
          </a:p>
          <a:p>
            <a:pPr marL="457200" indent="-457200">
              <a:buFont typeface="Arial" panose="020B0604020202020204" pitchFamily="34" charset="0"/>
              <a:buChar char="•"/>
            </a:pPr>
            <a:endParaRPr lang="en-US" sz="32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solidFill>
                  <a:schemeClr val="tx2"/>
                </a:solidFill>
                <a:latin typeface="Arial" panose="020B0604020202020204" pitchFamily="34" charset="0"/>
                <a:cs typeface="Arial" panose="020B0604020202020204" pitchFamily="34" charset="0"/>
              </a:rPr>
              <a:t>OGOR-A:     Production Volumes by Well</a:t>
            </a:r>
          </a:p>
          <a:p>
            <a:pPr marL="457200" indent="-457200">
              <a:buFont typeface="Arial" panose="020B0604020202020204" pitchFamily="34" charset="0"/>
              <a:buChar char="•"/>
            </a:pPr>
            <a:endParaRPr lang="en-US" sz="32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solidFill>
                  <a:schemeClr val="tx2"/>
                </a:solidFill>
                <a:latin typeface="Arial" panose="020B0604020202020204" pitchFamily="34" charset="0"/>
                <a:cs typeface="Arial" panose="020B0604020202020204" pitchFamily="34" charset="0"/>
              </a:rPr>
              <a:t>OGOR-B:     Production Volume Dispositions</a:t>
            </a:r>
          </a:p>
          <a:p>
            <a:pPr marL="457200" indent="-457200">
              <a:buFont typeface="Arial" panose="020B0604020202020204" pitchFamily="34" charset="0"/>
              <a:buChar char="•"/>
            </a:pPr>
            <a:endParaRPr lang="en-US" sz="32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solidFill>
                  <a:schemeClr val="tx2"/>
                </a:solidFill>
                <a:latin typeface="Arial" panose="020B0604020202020204" pitchFamily="34" charset="0"/>
                <a:cs typeface="Arial" panose="020B0604020202020204" pitchFamily="34" charset="0"/>
              </a:rPr>
              <a:t>OGOR-C:     Oil Inventory and Sales</a:t>
            </a:r>
          </a:p>
        </p:txBody>
      </p:sp>
    </p:spTree>
    <p:extLst>
      <p:ext uri="{BB962C8B-B14F-4D97-AF65-F5344CB8AC3E}">
        <p14:creationId xmlns:p14="http://schemas.microsoft.com/office/powerpoint/2010/main" val="4248056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B9627DC-6818-4BB8-9F11-53B9DE3AEF4C}"/>
              </a:ext>
            </a:extLst>
          </p:cNvPr>
          <p:cNvSpPr>
            <a:spLocks noGrp="1"/>
          </p:cNvSpPr>
          <p:nvPr>
            <p:ph type="title" idx="4294967295"/>
          </p:nvPr>
        </p:nvSpPr>
        <p:spPr>
          <a:xfrm>
            <a:off x="128588" y="36513"/>
            <a:ext cx="10363200" cy="9699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Documents List</a:t>
            </a:r>
          </a:p>
        </p:txBody>
      </p:sp>
      <p:pic>
        <p:nvPicPr>
          <p:cNvPr id="6" name="Picture 5" descr="Example of Document List in eCommerce">
            <a:extLs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5571" y="914400"/>
            <a:ext cx="9169428" cy="5395834"/>
          </a:xfrm>
          <a:prstGeom prst="rect">
            <a:avLst/>
          </a:prstGeom>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850B1B32-CFA8-4BD1-A730-6F4B7E12345B}" type="slidenum">
              <a:rPr lang="en-US" smtClean="0"/>
              <a:pPr/>
              <a:t>6</a:t>
            </a:fld>
            <a:endParaRPr lang="en-US" dirty="0"/>
          </a:p>
        </p:txBody>
      </p:sp>
    </p:spTree>
    <p:extLst>
      <p:ext uri="{BB962C8B-B14F-4D97-AF65-F5344CB8AC3E}">
        <p14:creationId xmlns:p14="http://schemas.microsoft.com/office/powerpoint/2010/main" val="4056411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599" y="304800"/>
            <a:ext cx="9632945" cy="1131093"/>
          </a:xfrm>
        </p:spPr>
        <p:txBody>
          <a:bodyPr>
            <a:normAutofit/>
          </a:bodyPr>
          <a:lstStyle/>
          <a:p>
            <a:r>
              <a:rPr lang="en-US" sz="3600" dirty="0"/>
              <a:t>OGOR Header</a:t>
            </a: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4"/>
          </p:nvPr>
        </p:nvSpPr>
        <p:spPr/>
        <p:txBody>
          <a:bodyPr/>
          <a:lstStyle/>
          <a:p>
            <a:fld id="{850B1B32-CFA8-4BD1-A730-6F4B7E12345B}" type="slidenum">
              <a:rPr lang="en-US" smtClean="0"/>
              <a:pPr/>
              <a:t>7</a:t>
            </a:fld>
            <a:endParaRPr lang="en-US" dirty="0"/>
          </a:p>
        </p:txBody>
      </p:sp>
      <p:sp>
        <p:nvSpPr>
          <p:cNvPr id="9" name="TextBox 8"/>
          <p:cNvSpPr txBox="1"/>
          <p:nvPr/>
        </p:nvSpPr>
        <p:spPr>
          <a:xfrm>
            <a:off x="2590799" y="1500347"/>
            <a:ext cx="7788271" cy="6494085"/>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tx2"/>
                </a:solidFill>
                <a:latin typeface="Arial" panose="020B0604020202020204" pitchFamily="34" charset="0"/>
                <a:cs typeface="Arial" panose="020B0604020202020204" pitchFamily="34" charset="0"/>
              </a:rPr>
              <a:t>Report Type</a:t>
            </a:r>
          </a:p>
          <a:p>
            <a:pPr marL="457200" indent="-457200">
              <a:buFont typeface="Arial" panose="020B0604020202020204" pitchFamily="34" charset="0"/>
              <a:buChar char="•"/>
            </a:pPr>
            <a:endParaRPr lang="en-US" sz="32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solidFill>
                  <a:schemeClr val="tx2"/>
                </a:solidFill>
                <a:latin typeface="Arial" panose="020B0604020202020204" pitchFamily="34" charset="0"/>
                <a:cs typeface="Arial" panose="020B0604020202020204" pitchFamily="34" charset="0"/>
              </a:rPr>
              <a:t>Operator ID</a:t>
            </a:r>
          </a:p>
          <a:p>
            <a:pPr marL="457200" indent="-457200">
              <a:buFont typeface="Arial" panose="020B0604020202020204" pitchFamily="34" charset="0"/>
              <a:buChar char="•"/>
            </a:pPr>
            <a:endParaRPr lang="en-US" sz="32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solidFill>
                  <a:schemeClr val="tx2"/>
                </a:solidFill>
                <a:latin typeface="Arial" panose="020B0604020202020204" pitchFamily="34" charset="0"/>
                <a:cs typeface="Arial" panose="020B0604020202020204" pitchFamily="34" charset="0"/>
              </a:rPr>
              <a:t>MMS/Lease/Agreement Number</a:t>
            </a:r>
          </a:p>
          <a:p>
            <a:pPr marL="457200" indent="-457200">
              <a:buFont typeface="Arial" panose="020B0604020202020204" pitchFamily="34" charset="0"/>
              <a:buChar char="•"/>
            </a:pPr>
            <a:r>
              <a:rPr lang="en-US" sz="3200" dirty="0">
                <a:solidFill>
                  <a:schemeClr val="tx2"/>
                </a:solidFill>
                <a:latin typeface="Arial" panose="020B0604020202020204" pitchFamily="34" charset="0"/>
                <a:cs typeface="Arial" panose="020B0604020202020204" pitchFamily="34" charset="0"/>
              </a:rPr>
              <a:t>Agency/Lease/Agreement Number</a:t>
            </a:r>
          </a:p>
          <a:p>
            <a:pPr marL="457200" indent="-457200">
              <a:buFont typeface="Arial" panose="020B0604020202020204" pitchFamily="34" charset="0"/>
              <a:buChar char="•"/>
            </a:pPr>
            <a:endParaRPr lang="en-US" sz="32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solidFill>
                  <a:schemeClr val="tx2"/>
                </a:solidFill>
                <a:latin typeface="Arial" panose="020B0604020202020204" pitchFamily="34" charset="0"/>
                <a:cs typeface="Arial" panose="020B0604020202020204" pitchFamily="34" charset="0"/>
              </a:rPr>
              <a:t>Production month</a:t>
            </a:r>
          </a:p>
          <a:p>
            <a:endParaRPr lang="en-US" sz="32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solidFill>
                  <a:schemeClr val="tx2"/>
                </a:solidFill>
                <a:latin typeface="Arial" panose="020B0604020202020204" pitchFamily="34" charset="0"/>
                <a:cs typeface="Arial" panose="020B0604020202020204" pitchFamily="34" charset="0"/>
              </a:rPr>
              <a:t>Operator Assigned Doc Name</a:t>
            </a:r>
          </a:p>
          <a:p>
            <a:pPr algn="ctr"/>
            <a:endParaRPr lang="en-US" sz="3200" b="1" dirty="0">
              <a:solidFill>
                <a:schemeClr val="tx2"/>
              </a:solidFill>
            </a:endParaRPr>
          </a:p>
          <a:p>
            <a:pPr algn="ctr"/>
            <a:endParaRPr lang="en-US" sz="3200" b="1" dirty="0">
              <a:solidFill>
                <a:schemeClr val="tx2"/>
              </a:solidFill>
            </a:endParaRPr>
          </a:p>
          <a:p>
            <a:pPr algn="ctr"/>
            <a:endParaRPr lang="en-US" sz="3200" b="1" dirty="0">
              <a:solidFill>
                <a:schemeClr val="tx2"/>
              </a:solidFill>
            </a:endParaRPr>
          </a:p>
        </p:txBody>
      </p:sp>
    </p:spTree>
    <p:extLst>
      <p:ext uri="{BB962C8B-B14F-4D97-AF65-F5344CB8AC3E}">
        <p14:creationId xmlns:p14="http://schemas.microsoft.com/office/powerpoint/2010/main" val="3803101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7C8A70E-896C-48A2-8BF4-FE763B842B7B}"/>
              </a:ext>
            </a:extLst>
          </p:cNvPr>
          <p:cNvSpPr>
            <a:spLocks noGrp="1"/>
          </p:cNvSpPr>
          <p:nvPr>
            <p:ph type="title" idx="4294967295"/>
          </p:nvPr>
        </p:nvSpPr>
        <p:spPr>
          <a:xfrm>
            <a:off x="304800" y="393700"/>
            <a:ext cx="10363200" cy="9699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OGOR Header Details</a:t>
            </a: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4"/>
          </p:nvPr>
        </p:nvSpPr>
        <p:spPr/>
        <p:txBody>
          <a:bodyPr/>
          <a:lstStyle/>
          <a:p>
            <a:fld id="{850B1B32-CFA8-4BD1-A730-6F4B7E12345B}" type="slidenum">
              <a:rPr lang="en-US" smtClean="0"/>
              <a:pPr/>
              <a:t>8</a:t>
            </a:fld>
            <a:endParaRPr lang="en-US" dirty="0"/>
          </a:p>
        </p:txBody>
      </p:sp>
      <p:pic>
        <p:nvPicPr>
          <p:cNvPr id="4" name="Picture 2" descr="Display showing the eCommerce Auto Save feature"/>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16507" y="1676400"/>
            <a:ext cx="10758985" cy="431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9783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78835"/>
            <a:ext cx="10363200" cy="1131093"/>
          </a:xfrm>
        </p:spPr>
        <p:txBody>
          <a:bodyPr>
            <a:normAutofit/>
          </a:bodyPr>
          <a:lstStyle/>
          <a:p>
            <a:r>
              <a:rPr lang="en-US" sz="3600" dirty="0"/>
              <a:t>OGOR-A</a:t>
            </a: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4"/>
          </p:nvPr>
        </p:nvSpPr>
        <p:spPr/>
        <p:txBody>
          <a:bodyPr/>
          <a:lstStyle/>
          <a:p>
            <a:fld id="{850B1B32-CFA8-4BD1-A730-6F4B7E12345B}" type="slidenum">
              <a:rPr lang="en-US" smtClean="0"/>
              <a:pPr/>
              <a:t>9</a:t>
            </a:fld>
            <a:endParaRPr lang="en-US" dirty="0"/>
          </a:p>
        </p:txBody>
      </p:sp>
      <p:sp>
        <p:nvSpPr>
          <p:cNvPr id="4" name="TextBox 3"/>
          <p:cNvSpPr txBox="1"/>
          <p:nvPr/>
        </p:nvSpPr>
        <p:spPr>
          <a:xfrm>
            <a:off x="990600" y="1715693"/>
            <a:ext cx="9144000" cy="4031873"/>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tx2"/>
                </a:solidFill>
                <a:latin typeface="Arial" panose="020B0604020202020204" pitchFamily="34" charset="0"/>
                <a:cs typeface="Arial" panose="020B0604020202020204" pitchFamily="34" charset="0"/>
              </a:rPr>
              <a:t>API  well numbers</a:t>
            </a:r>
          </a:p>
          <a:p>
            <a:endParaRPr lang="en-US" sz="32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solidFill>
                  <a:schemeClr val="tx2"/>
                </a:solidFill>
                <a:latin typeface="Arial" panose="020B0604020202020204" pitchFamily="34" charset="0"/>
                <a:cs typeface="Arial" panose="020B0604020202020204" pitchFamily="34" charset="0"/>
              </a:rPr>
              <a:t>Well status codes and days produced or injected</a:t>
            </a:r>
          </a:p>
          <a:p>
            <a:endParaRPr lang="en-US" sz="32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solidFill>
                  <a:schemeClr val="tx2"/>
                </a:solidFill>
                <a:latin typeface="Arial" panose="020B0604020202020204" pitchFamily="34" charset="0"/>
                <a:cs typeface="Arial" panose="020B0604020202020204" pitchFamily="34" charset="0"/>
              </a:rPr>
              <a:t>Production and injection volumes</a:t>
            </a:r>
          </a:p>
          <a:p>
            <a:pPr algn="ctr"/>
            <a:endParaRPr lang="en-US" sz="3200" dirty="0">
              <a:solidFill>
                <a:schemeClr val="tx2"/>
              </a:solidFill>
              <a:latin typeface="Arial" panose="020B0604020202020204" pitchFamily="34" charset="0"/>
              <a:cs typeface="Arial" panose="020B0604020202020204" pitchFamily="34" charset="0"/>
            </a:endParaRPr>
          </a:p>
          <a:p>
            <a:pPr algn="ctr"/>
            <a:endParaRPr lang="en-US" sz="32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945648"/>
      </p:ext>
    </p:extLst>
  </p:cSld>
  <p:clrMapOvr>
    <a:masterClrMapping/>
  </p:clrMapOvr>
</p:sld>
</file>

<file path=ppt/theme/theme1.xml><?xml version="1.0" encoding="utf-8"?>
<a:theme xmlns:a="http://schemas.openxmlformats.org/drawingml/2006/main" name="4_ONRR-Internal">
  <a:themeElements>
    <a:clrScheme name="NRRD">
      <a:dk1>
        <a:srgbClr val="000000"/>
      </a:dk1>
      <a:lt1>
        <a:srgbClr val="FFFFFF"/>
      </a:lt1>
      <a:dk2>
        <a:srgbClr val="595959"/>
      </a:dk2>
      <a:lt2>
        <a:srgbClr val="EEEEEE"/>
      </a:lt2>
      <a:accent1>
        <a:srgbClr val="534AAE"/>
      </a:accent1>
      <a:accent2>
        <a:srgbClr val="52A5D4"/>
      </a:accent2>
      <a:accent3>
        <a:srgbClr val="005024"/>
      </a:accent3>
      <a:accent4>
        <a:srgbClr val="650D79"/>
      </a:accent4>
      <a:accent5>
        <a:srgbClr val="ECB947"/>
      </a:accent5>
      <a:accent6>
        <a:srgbClr val="BFBFBF"/>
      </a:accent6>
      <a:hlink>
        <a:srgbClr val="004A74"/>
      </a:hlink>
      <a:folHlink>
        <a:srgbClr val="00005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none" lIns="91440" tIns="45720" rIns="91440" bIns="45720" rtlCol="0" anchor="ctr">
        <a:normAutofit/>
      </a:bodyPr>
      <a:lstStyle>
        <a:defPPr algn="l">
          <a:defRPr dirty="0" smtClean="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790C1C204DC6342AE92625BB6ED8FC7" ma:contentTypeVersion="4" ma:contentTypeDescription="Create a new document." ma:contentTypeScope="" ma:versionID="a8c61bd3e6a43747796356d9a58d8c2b">
  <xsd:schema xmlns:xsd="http://www.w3.org/2001/XMLSchema" xmlns:xs="http://www.w3.org/2001/XMLSchema" xmlns:p="http://schemas.microsoft.com/office/2006/metadata/properties" xmlns:ns2="c9e12f2a-609d-4f83-9398-26f326b2dbe2" xmlns:ns3="c03658d2-685a-4e64-9913-864154413309" targetNamespace="http://schemas.microsoft.com/office/2006/metadata/properties" ma:root="true" ma:fieldsID="5b11e43a574fceff85d69d2ab4d1a24f" ns2:_="" ns3:_="">
    <xsd:import namespace="c9e12f2a-609d-4f83-9398-26f326b2dbe2"/>
    <xsd:import namespace="c03658d2-685a-4e64-9913-86415441330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e12f2a-609d-4f83-9398-26f326b2db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3658d2-685a-4e64-9913-86415441330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2CFE6D-7977-4590-BD06-4DBB568F2A50}">
  <ds:schemaRefs>
    <ds:schemaRef ds:uri="http://schemas.microsoft.com/sharepoint/v3/contenttype/forms"/>
  </ds:schemaRefs>
</ds:datastoreItem>
</file>

<file path=customXml/itemProps2.xml><?xml version="1.0" encoding="utf-8"?>
<ds:datastoreItem xmlns:ds="http://schemas.openxmlformats.org/officeDocument/2006/customXml" ds:itemID="{7B78BE23-F309-41BB-91CD-8A1A8FD8CB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e12f2a-609d-4f83-9398-26f326b2dbe2"/>
    <ds:schemaRef ds:uri="c03658d2-685a-4e64-9913-8641544133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70EA47-84B7-4543-B0C5-C53755C86D09}">
  <ds:schemaRefs>
    <ds:schemaRef ds:uri="http://purl.org/dc/terms/"/>
    <ds:schemaRef ds:uri="http://purl.org/dc/elements/1.1/"/>
    <ds:schemaRef ds:uri="http://purl.org/dc/dcmitype/"/>
    <ds:schemaRef ds:uri="c9e12f2a-609d-4f83-9398-26f326b2dbe2"/>
    <ds:schemaRef ds:uri="http://schemas.microsoft.com/office/2006/documentManagement/types"/>
    <ds:schemaRef ds:uri="c03658d2-685a-4e64-9913-864154413309"/>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4394</TotalTime>
  <Words>636</Words>
  <Application>Microsoft Office PowerPoint</Application>
  <PresentationFormat>Widescreen</PresentationFormat>
  <Paragraphs>203</Paragraphs>
  <Slides>28</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Cambria</vt:lpstr>
      <vt:lpstr>Roboto</vt:lpstr>
      <vt:lpstr>Times New Roman</vt:lpstr>
      <vt:lpstr>Verdana</vt:lpstr>
      <vt:lpstr>Wingdings</vt:lpstr>
      <vt:lpstr>4_ONRR-Internal</vt:lpstr>
      <vt:lpstr>Disclaimer</vt:lpstr>
      <vt:lpstr>Basic OGOR Reporting ONRR-4054 Oil and Gas Operations Report (OGOR)</vt:lpstr>
      <vt:lpstr>Objectives</vt:lpstr>
      <vt:lpstr>ONRR’S System Interface</vt:lpstr>
      <vt:lpstr>OGOR Overview</vt:lpstr>
      <vt:lpstr>Documents List</vt:lpstr>
      <vt:lpstr>OGOR Header</vt:lpstr>
      <vt:lpstr>OGOR Header Details</vt:lpstr>
      <vt:lpstr>OGOR-A</vt:lpstr>
      <vt:lpstr>OGOR – A</vt:lpstr>
      <vt:lpstr>OGOR-B</vt:lpstr>
      <vt:lpstr>OGOR - B</vt:lpstr>
      <vt:lpstr>OGOR-C</vt:lpstr>
      <vt:lpstr>OGOR-C Details</vt:lpstr>
      <vt:lpstr>Calculating Totals</vt:lpstr>
      <vt:lpstr>Validation</vt:lpstr>
      <vt:lpstr>VALIDATION Image</vt:lpstr>
      <vt:lpstr>Validation Results</vt:lpstr>
      <vt:lpstr>VALIDATION RESULTS Completed</vt:lpstr>
      <vt:lpstr>eCommerce Document List Functions </vt:lpstr>
      <vt:lpstr>Documents List Sent</vt:lpstr>
      <vt:lpstr>eCommerce Functions</vt:lpstr>
      <vt:lpstr>OVERRIDES</vt:lpstr>
      <vt:lpstr>OVERRIDE FUNCTION</vt:lpstr>
      <vt:lpstr>Override </vt:lpstr>
      <vt:lpstr>Override –email</vt:lpstr>
      <vt:lpstr>Send OGOR</vt:lpstr>
      <vt:lpstr>Thank you for attending the  Office of Natural Resources Revenue Reporter Training</vt:lpstr>
    </vt:vector>
  </TitlesOfParts>
  <Company>DOI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Accessing ecommerce and data warehouse Portal</dc:title>
  <dc:creator>Michael P. Haring</dc:creator>
  <cp:lastModifiedBy>Bowlen, Jessica G</cp:lastModifiedBy>
  <cp:revision>201</cp:revision>
  <cp:lastPrinted>2022-01-11T22:56:51Z</cp:lastPrinted>
  <dcterms:created xsi:type="dcterms:W3CDTF">2018-01-09T18:27:28Z</dcterms:created>
  <dcterms:modified xsi:type="dcterms:W3CDTF">2023-02-16T20:20:04Z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0x0101003790C1C204DC6342AE92625BB6ED8FC7</vt:lpwstr>
  </property>
</Properties>
</file>